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50" r:id="rId4"/>
    <p:sldId id="417" r:id="rId5"/>
    <p:sldId id="428" r:id="rId6"/>
    <p:sldId id="396" r:id="rId7"/>
    <p:sldId id="390" r:id="rId8"/>
    <p:sldId id="397" r:id="rId9"/>
    <p:sldId id="399" r:id="rId10"/>
    <p:sldId id="412" r:id="rId11"/>
    <p:sldId id="398" r:id="rId12"/>
    <p:sldId id="430" r:id="rId13"/>
    <p:sldId id="431" r:id="rId14"/>
    <p:sldId id="400" r:id="rId15"/>
    <p:sldId id="401" r:id="rId16"/>
    <p:sldId id="426" r:id="rId17"/>
    <p:sldId id="427" r:id="rId18"/>
    <p:sldId id="424" r:id="rId19"/>
    <p:sldId id="392" r:id="rId20"/>
    <p:sldId id="425" r:id="rId21"/>
    <p:sldId id="419" r:id="rId22"/>
    <p:sldId id="403" r:id="rId23"/>
    <p:sldId id="393" r:id="rId24"/>
    <p:sldId id="395" r:id="rId25"/>
    <p:sldId id="422" r:id="rId26"/>
    <p:sldId id="394" r:id="rId27"/>
    <p:sldId id="404" r:id="rId28"/>
    <p:sldId id="405" r:id="rId29"/>
    <p:sldId id="406" r:id="rId30"/>
    <p:sldId id="408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6B"/>
    <a:srgbClr val="7F1962"/>
    <a:srgbClr val="A7DDE7"/>
    <a:srgbClr val="CAA1CA"/>
    <a:srgbClr val="84D0F4"/>
    <a:srgbClr val="51E5E1"/>
    <a:srgbClr val="8BEDEB"/>
    <a:srgbClr val="A3BBEB"/>
    <a:srgbClr val="BDCEF1"/>
    <a:srgbClr val="66E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8D9B5E-1378-45EC-8747-13DB82DE5CDD}" v="1" dt="2023-01-19T14:36:33.415"/>
    <p1510:client id="{968D632E-DA4A-4F10-A452-E3DB7F7C8744}" v="20" dt="2023-01-20T13:53:53.834"/>
    <p1510:client id="{9BA72116-D270-45EF-ABF7-71B4D952C57D}" v="283" dt="2023-01-20T14:59:34.639"/>
    <p1510:client id="{B915B478-C16A-44F3-9952-38E975F52C30}" v="3" dt="2023-01-19T14:33:11.031"/>
  </p1510:revLst>
</p1510:revInfo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 autoAdjust="0"/>
    <p:restoredTop sz="97091" autoAdjust="0"/>
  </p:normalViewPr>
  <p:slideViewPr>
    <p:cSldViewPr snapToGrid="0">
      <p:cViewPr varScale="1">
        <p:scale>
          <a:sx n="103" d="100"/>
          <a:sy n="103" d="100"/>
        </p:scale>
        <p:origin x="12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CASAGLI" userId="POlGIxxqP+z9mJDy6xMAy0L/WhbattTUJtpEezYHhrc=" providerId="None" clId="Web-{968D632E-DA4A-4F10-A452-E3DB7F7C8744}"/>
    <pc:docChg chg="modSld">
      <pc:chgData name="ANDREA CASAGLI" userId="POlGIxxqP+z9mJDy6xMAy0L/WhbattTUJtpEezYHhrc=" providerId="None" clId="Web-{968D632E-DA4A-4F10-A452-E3DB7F7C8744}" dt="2023-01-20T13:53:53.834" v="18" actId="20577"/>
      <pc:docMkLst>
        <pc:docMk/>
      </pc:docMkLst>
      <pc:sldChg chg="modSp">
        <pc:chgData name="ANDREA CASAGLI" userId="POlGIxxqP+z9mJDy6xMAy0L/WhbattTUJtpEezYHhrc=" providerId="None" clId="Web-{968D632E-DA4A-4F10-A452-E3DB7F7C8744}" dt="2023-01-20T13:53:17.677" v="1" actId="20577"/>
        <pc:sldMkLst>
          <pc:docMk/>
          <pc:sldMk cId="2005052762" sldId="256"/>
        </pc:sldMkLst>
        <pc:spChg chg="mod">
          <ac:chgData name="ANDREA CASAGLI" userId="POlGIxxqP+z9mJDy6xMAy0L/WhbattTUJtpEezYHhrc=" providerId="None" clId="Web-{968D632E-DA4A-4F10-A452-E3DB7F7C8744}" dt="2023-01-20T13:53:17.677" v="1" actId="20577"/>
          <ac:spMkLst>
            <pc:docMk/>
            <pc:sldMk cId="2005052762" sldId="256"/>
            <ac:spMk id="4" creationId="{D9B981BF-20DC-1648-897A-D790AB720445}"/>
          </ac:spMkLst>
        </pc:spChg>
      </pc:sldChg>
      <pc:sldChg chg="modSp">
        <pc:chgData name="ANDREA CASAGLI" userId="POlGIxxqP+z9mJDy6xMAy0L/WhbattTUJtpEezYHhrc=" providerId="None" clId="Web-{968D632E-DA4A-4F10-A452-E3DB7F7C8744}" dt="2023-01-20T13:53:53.834" v="18" actId="20577"/>
        <pc:sldMkLst>
          <pc:docMk/>
          <pc:sldMk cId="891356983" sldId="398"/>
        </pc:sldMkLst>
        <pc:spChg chg="mod">
          <ac:chgData name="ANDREA CASAGLI" userId="POlGIxxqP+z9mJDy6xMAy0L/WhbattTUJtpEezYHhrc=" providerId="None" clId="Web-{968D632E-DA4A-4F10-A452-E3DB7F7C8744}" dt="2023-01-20T13:53:53.834" v="18" actId="20577"/>
          <ac:spMkLst>
            <pc:docMk/>
            <pc:sldMk cId="891356983" sldId="398"/>
            <ac:spMk id="13" creationId="{20895E18-6A9D-4D75-8EFE-62DD019E262A}"/>
          </ac:spMkLst>
        </pc:spChg>
      </pc:sldChg>
    </pc:docChg>
  </pc:docChgLst>
  <pc:docChgLst>
    <pc:chgData name="ANDREA CASAGLI" userId="POlGIxxqP+z9mJDy6xMAy0L/WhbattTUJtpEezYHhrc=" providerId="None" clId="Web-{6A8D9B5E-1378-45EC-8747-13DB82DE5CDD}"/>
    <pc:docChg chg="modSld">
      <pc:chgData name="ANDREA CASAGLI" userId="POlGIxxqP+z9mJDy6xMAy0L/WhbattTUJtpEezYHhrc=" providerId="None" clId="Web-{6A8D9B5E-1378-45EC-8747-13DB82DE5CDD}" dt="2023-01-19T14:36:33.415" v="0" actId="20577"/>
      <pc:docMkLst>
        <pc:docMk/>
      </pc:docMkLst>
      <pc:sldChg chg="modSp">
        <pc:chgData name="ANDREA CASAGLI" userId="POlGIxxqP+z9mJDy6xMAy0L/WhbattTUJtpEezYHhrc=" providerId="None" clId="Web-{6A8D9B5E-1378-45EC-8747-13DB82DE5CDD}" dt="2023-01-19T14:36:33.415" v="0" actId="20577"/>
        <pc:sldMkLst>
          <pc:docMk/>
          <pc:sldMk cId="2005052762" sldId="256"/>
        </pc:sldMkLst>
        <pc:spChg chg="mod">
          <ac:chgData name="ANDREA CASAGLI" userId="POlGIxxqP+z9mJDy6xMAy0L/WhbattTUJtpEezYHhrc=" providerId="None" clId="Web-{6A8D9B5E-1378-45EC-8747-13DB82DE5CDD}" dt="2023-01-19T14:36:33.415" v="0" actId="20577"/>
          <ac:spMkLst>
            <pc:docMk/>
            <pc:sldMk cId="2005052762" sldId="256"/>
            <ac:spMk id="4" creationId="{D9B981BF-20DC-1648-897A-D790AB720445}"/>
          </ac:spMkLst>
        </pc:spChg>
      </pc:sldChg>
    </pc:docChg>
  </pc:docChgLst>
  <pc:docChgLst>
    <pc:chgData name="ANDREA CASAGLI" userId="POlGIxxqP+z9mJDy6xMAy0L/WhbattTUJtpEezYHhrc=" providerId="None" clId="Web-{9BA72116-D270-45EF-ABF7-71B4D952C57D}"/>
    <pc:docChg chg="modSld">
      <pc:chgData name="ANDREA CASAGLI" userId="POlGIxxqP+z9mJDy6xMAy0L/WhbattTUJtpEezYHhrc=" providerId="None" clId="Web-{9BA72116-D270-45EF-ABF7-71B4D952C57D}" dt="2023-01-20T14:59:34.639" v="261" actId="1076"/>
      <pc:docMkLst>
        <pc:docMk/>
      </pc:docMkLst>
      <pc:sldChg chg="modSp">
        <pc:chgData name="ANDREA CASAGLI" userId="POlGIxxqP+z9mJDy6xMAy0L/WhbattTUJtpEezYHhrc=" providerId="None" clId="Web-{9BA72116-D270-45EF-ABF7-71B4D952C57D}" dt="2023-01-20T14:05:43.587" v="89" actId="20577"/>
        <pc:sldMkLst>
          <pc:docMk/>
          <pc:sldMk cId="2537065457" sldId="393"/>
        </pc:sldMkLst>
        <pc:spChg chg="mod">
          <ac:chgData name="ANDREA CASAGLI" userId="POlGIxxqP+z9mJDy6xMAy0L/WhbattTUJtpEezYHhrc=" providerId="None" clId="Web-{9BA72116-D270-45EF-ABF7-71B4D952C57D}" dt="2023-01-20T14:05:43.587" v="89" actId="20577"/>
          <ac:spMkLst>
            <pc:docMk/>
            <pc:sldMk cId="2537065457" sldId="393"/>
            <ac:spMk id="13" creationId="{20895E18-6A9D-4D75-8EFE-62DD019E262A}"/>
          </ac:spMkLst>
        </pc:spChg>
      </pc:sldChg>
      <pc:sldChg chg="modSp">
        <pc:chgData name="ANDREA CASAGLI" userId="POlGIxxqP+z9mJDy6xMAy0L/WhbattTUJtpEezYHhrc=" providerId="None" clId="Web-{9BA72116-D270-45EF-ABF7-71B4D952C57D}" dt="2023-01-20T13:56:52.779" v="1" actId="20577"/>
        <pc:sldMkLst>
          <pc:docMk/>
          <pc:sldMk cId="125087528" sldId="400"/>
        </pc:sldMkLst>
        <pc:spChg chg="mod">
          <ac:chgData name="ANDREA CASAGLI" userId="POlGIxxqP+z9mJDy6xMAy0L/WhbattTUJtpEezYHhrc=" providerId="None" clId="Web-{9BA72116-D270-45EF-ABF7-71B4D952C57D}" dt="2023-01-20T13:56:52.779" v="1" actId="20577"/>
          <ac:spMkLst>
            <pc:docMk/>
            <pc:sldMk cId="125087528" sldId="400"/>
            <ac:spMk id="13" creationId="{20895E18-6A9D-4D75-8EFE-62DD019E262A}"/>
          </ac:spMkLst>
        </pc:spChg>
      </pc:sldChg>
      <pc:sldChg chg="modSp">
        <pc:chgData name="ANDREA CASAGLI" userId="POlGIxxqP+z9mJDy6xMAy0L/WhbattTUJtpEezYHhrc=" providerId="None" clId="Web-{9BA72116-D270-45EF-ABF7-71B4D952C57D}" dt="2023-01-20T13:57:16.982" v="7" actId="20577"/>
        <pc:sldMkLst>
          <pc:docMk/>
          <pc:sldMk cId="4041505351" sldId="402"/>
        </pc:sldMkLst>
        <pc:spChg chg="mod">
          <ac:chgData name="ANDREA CASAGLI" userId="POlGIxxqP+z9mJDy6xMAy0L/WhbattTUJtpEezYHhrc=" providerId="None" clId="Web-{9BA72116-D270-45EF-ABF7-71B4D952C57D}" dt="2023-01-20T13:57:16.982" v="7" actId="20577"/>
          <ac:spMkLst>
            <pc:docMk/>
            <pc:sldMk cId="4041505351" sldId="402"/>
            <ac:spMk id="13" creationId="{20895E18-6A9D-4D75-8EFE-62DD019E262A}"/>
          </ac:spMkLst>
        </pc:spChg>
      </pc:sldChg>
      <pc:sldChg chg="modSp">
        <pc:chgData name="ANDREA CASAGLI" userId="POlGIxxqP+z9mJDy6xMAy0L/WhbattTUJtpEezYHhrc=" providerId="None" clId="Web-{9BA72116-D270-45EF-ABF7-71B4D952C57D}" dt="2023-01-20T14:50:30.831" v="116" actId="20577"/>
        <pc:sldMkLst>
          <pc:docMk/>
          <pc:sldMk cId="2153368470" sldId="408"/>
        </pc:sldMkLst>
        <pc:spChg chg="mod">
          <ac:chgData name="ANDREA CASAGLI" userId="POlGIxxqP+z9mJDy6xMAy0L/WhbattTUJtpEezYHhrc=" providerId="None" clId="Web-{9BA72116-D270-45EF-ABF7-71B4D952C57D}" dt="2023-01-20T14:50:30.831" v="116" actId="20577"/>
          <ac:spMkLst>
            <pc:docMk/>
            <pc:sldMk cId="2153368470" sldId="408"/>
            <ac:spMk id="9" creationId="{71A0B20B-CB16-4F4C-A7F2-E2D7D0B92E3C}"/>
          </ac:spMkLst>
        </pc:spChg>
        <pc:spChg chg="mod">
          <ac:chgData name="ANDREA CASAGLI" userId="POlGIxxqP+z9mJDy6xMAy0L/WhbattTUJtpEezYHhrc=" providerId="None" clId="Web-{9BA72116-D270-45EF-ABF7-71B4D952C57D}" dt="2023-01-20T14:48:07.921" v="91" actId="20577"/>
          <ac:spMkLst>
            <pc:docMk/>
            <pc:sldMk cId="2153368470" sldId="408"/>
            <ac:spMk id="10" creationId="{C18DD248-EBE7-4263-B19E-AA0C337DCA3C}"/>
          </ac:spMkLst>
        </pc:spChg>
      </pc:sldChg>
      <pc:sldChg chg="modSp">
        <pc:chgData name="ANDREA CASAGLI" userId="POlGIxxqP+z9mJDy6xMAy0L/WhbattTUJtpEezYHhrc=" providerId="None" clId="Web-{9BA72116-D270-45EF-ABF7-71B4D952C57D}" dt="2023-01-20T14:51:17.300" v="120" actId="20577"/>
        <pc:sldMkLst>
          <pc:docMk/>
          <pc:sldMk cId="4115359897" sldId="409"/>
        </pc:sldMkLst>
        <pc:spChg chg="mod">
          <ac:chgData name="ANDREA CASAGLI" userId="POlGIxxqP+z9mJDy6xMAy0L/WhbattTUJtpEezYHhrc=" providerId="None" clId="Web-{9BA72116-D270-45EF-ABF7-71B4D952C57D}" dt="2023-01-20T14:51:17.300" v="120" actId="20577"/>
          <ac:spMkLst>
            <pc:docMk/>
            <pc:sldMk cId="4115359897" sldId="409"/>
            <ac:spMk id="9" creationId="{71A0B20B-CB16-4F4C-A7F2-E2D7D0B92E3C}"/>
          </ac:spMkLst>
        </pc:spChg>
      </pc:sldChg>
      <pc:sldChg chg="delSp modSp">
        <pc:chgData name="ANDREA CASAGLI" userId="POlGIxxqP+z9mJDy6xMAy0L/WhbattTUJtpEezYHhrc=" providerId="None" clId="Web-{9BA72116-D270-45EF-ABF7-71B4D952C57D}" dt="2023-01-20T14:56:57.104" v="128"/>
        <pc:sldMkLst>
          <pc:docMk/>
          <pc:sldMk cId="1470865322" sldId="410"/>
        </pc:sldMkLst>
        <pc:spChg chg="mod">
          <ac:chgData name="ANDREA CASAGLI" userId="POlGIxxqP+z9mJDy6xMAy0L/WhbattTUJtpEezYHhrc=" providerId="None" clId="Web-{9BA72116-D270-45EF-ABF7-71B4D952C57D}" dt="2023-01-20T14:55:23.805" v="127" actId="20577"/>
          <ac:spMkLst>
            <pc:docMk/>
            <pc:sldMk cId="1470865322" sldId="410"/>
            <ac:spMk id="17" creationId="{E2264CF5-49AE-46A1-9BB6-FBF82D3BD2DE}"/>
          </ac:spMkLst>
        </pc:spChg>
        <pc:spChg chg="del">
          <ac:chgData name="ANDREA CASAGLI" userId="POlGIxxqP+z9mJDy6xMAy0L/WhbattTUJtpEezYHhrc=" providerId="None" clId="Web-{9BA72116-D270-45EF-ABF7-71B4D952C57D}" dt="2023-01-20T14:56:57.104" v="128"/>
          <ac:spMkLst>
            <pc:docMk/>
            <pc:sldMk cId="1470865322" sldId="410"/>
            <ac:spMk id="18" creationId="{6D37B803-105D-4D99-9BC3-A1E45FCE1A03}"/>
          </ac:spMkLst>
        </pc:spChg>
      </pc:sldChg>
      <pc:sldChg chg="modSp">
        <pc:chgData name="ANDREA CASAGLI" userId="POlGIxxqP+z9mJDy6xMAy0L/WhbattTUJtpEezYHhrc=" providerId="None" clId="Web-{9BA72116-D270-45EF-ABF7-71B4D952C57D}" dt="2023-01-20T14:59:34.639" v="261" actId="1076"/>
        <pc:sldMkLst>
          <pc:docMk/>
          <pc:sldMk cId="2824195679" sldId="411"/>
        </pc:sldMkLst>
        <pc:spChg chg="mod">
          <ac:chgData name="ANDREA CASAGLI" userId="POlGIxxqP+z9mJDy6xMAy0L/WhbattTUJtpEezYHhrc=" providerId="None" clId="Web-{9BA72116-D270-45EF-ABF7-71B4D952C57D}" dt="2023-01-20T14:59:34.639" v="260" actId="1076"/>
          <ac:spMkLst>
            <pc:docMk/>
            <pc:sldMk cId="2824195679" sldId="411"/>
            <ac:spMk id="11" creationId="{FD1BE3D0-424A-4DF9-BBF2-909F7F16B6C7}"/>
          </ac:spMkLst>
        </pc:spChg>
        <pc:spChg chg="mod">
          <ac:chgData name="ANDREA CASAGLI" userId="POlGIxxqP+z9mJDy6xMAy0L/WhbattTUJtpEezYHhrc=" providerId="None" clId="Web-{9BA72116-D270-45EF-ABF7-71B4D952C57D}" dt="2023-01-20T14:59:34.639" v="261" actId="1076"/>
          <ac:spMkLst>
            <pc:docMk/>
            <pc:sldMk cId="2824195679" sldId="411"/>
            <ac:spMk id="16" creationId="{BE873287-03F0-4795-8B29-BB8821F7909C}"/>
          </ac:spMkLst>
        </pc:spChg>
        <pc:spChg chg="mod">
          <ac:chgData name="ANDREA CASAGLI" userId="POlGIxxqP+z9mJDy6xMAy0L/WhbattTUJtpEezYHhrc=" providerId="None" clId="Web-{9BA72116-D270-45EF-ABF7-71B4D952C57D}" dt="2023-01-20T14:59:20.592" v="255" actId="20577"/>
          <ac:spMkLst>
            <pc:docMk/>
            <pc:sldMk cId="2824195679" sldId="411"/>
            <ac:spMk id="18" creationId="{6D37B803-105D-4D99-9BC3-A1E45FCE1A03}"/>
          </ac:spMkLst>
        </pc:spChg>
        <pc:spChg chg="mod">
          <ac:chgData name="ANDREA CASAGLI" userId="POlGIxxqP+z9mJDy6xMAy0L/WhbattTUJtpEezYHhrc=" providerId="None" clId="Web-{9BA72116-D270-45EF-ABF7-71B4D952C57D}" dt="2023-01-20T14:59:26.092" v="257" actId="1076"/>
          <ac:spMkLst>
            <pc:docMk/>
            <pc:sldMk cId="2824195679" sldId="411"/>
            <ac:spMk id="19" creationId="{5E2B3269-CE13-49EB-B135-82FEDBD9ADBE}"/>
          </ac:spMkLst>
        </pc:spChg>
        <pc:spChg chg="mod">
          <ac:chgData name="ANDREA CASAGLI" userId="POlGIxxqP+z9mJDy6xMAy0L/WhbattTUJtpEezYHhrc=" providerId="None" clId="Web-{9BA72116-D270-45EF-ABF7-71B4D952C57D}" dt="2023-01-20T14:59:26.092" v="258" actId="1076"/>
          <ac:spMkLst>
            <pc:docMk/>
            <pc:sldMk cId="2824195679" sldId="411"/>
            <ac:spMk id="20" creationId="{FAE427B4-05EA-44F3-BBDE-6FB9A8348C5A}"/>
          </ac:spMkLst>
        </pc:spChg>
        <pc:picChg chg="mod">
          <ac:chgData name="ANDREA CASAGLI" userId="POlGIxxqP+z9mJDy6xMAy0L/WhbattTUJtpEezYHhrc=" providerId="None" clId="Web-{9BA72116-D270-45EF-ABF7-71B4D952C57D}" dt="2023-01-20T14:59:34.623" v="259" actId="1076"/>
          <ac:picMkLst>
            <pc:docMk/>
            <pc:sldMk cId="2824195679" sldId="411"/>
            <ac:picMk id="8" creationId="{A84D0846-E27F-4BA2-8ED0-173A002D7A9A}"/>
          </ac:picMkLst>
        </pc:picChg>
        <pc:picChg chg="mod">
          <ac:chgData name="ANDREA CASAGLI" userId="POlGIxxqP+z9mJDy6xMAy0L/WhbattTUJtpEezYHhrc=" providerId="None" clId="Web-{9BA72116-D270-45EF-ABF7-71B4D952C57D}" dt="2023-01-20T14:59:26.076" v="256" actId="1076"/>
          <ac:picMkLst>
            <pc:docMk/>
            <pc:sldMk cId="2824195679" sldId="411"/>
            <ac:picMk id="14" creationId="{B5969941-49B5-4FAA-B5A6-94EDB7C503F5}"/>
          </ac:picMkLst>
        </pc:picChg>
      </pc:sldChg>
    </pc:docChg>
  </pc:docChgLst>
  <pc:docChgLst>
    <pc:chgData name="ANDREA CASAGLI" userId="POlGIxxqP+z9mJDy6xMAy0L/WhbattTUJtpEezYHhrc=" providerId="None" clId="Web-{B915B478-C16A-44F3-9952-38E975F52C30}"/>
    <pc:docChg chg="modSld">
      <pc:chgData name="ANDREA CASAGLI" userId="POlGIxxqP+z9mJDy6xMAy0L/WhbattTUJtpEezYHhrc=" providerId="None" clId="Web-{B915B478-C16A-44F3-9952-38E975F52C30}" dt="2023-01-19T14:33:11.031" v="2" actId="20577"/>
      <pc:docMkLst>
        <pc:docMk/>
      </pc:docMkLst>
      <pc:sldChg chg="modSp">
        <pc:chgData name="ANDREA CASAGLI" userId="POlGIxxqP+z9mJDy6xMAy0L/WhbattTUJtpEezYHhrc=" providerId="None" clId="Web-{B915B478-C16A-44F3-9952-38E975F52C30}" dt="2023-01-19T14:33:11.031" v="2" actId="20577"/>
        <pc:sldMkLst>
          <pc:docMk/>
          <pc:sldMk cId="1056056154" sldId="391"/>
        </pc:sldMkLst>
        <pc:spChg chg="mod">
          <ac:chgData name="ANDREA CASAGLI" userId="POlGIxxqP+z9mJDy6xMAy0L/WhbattTUJtpEezYHhrc=" providerId="None" clId="Web-{B915B478-C16A-44F3-9952-38E975F52C30}" dt="2023-01-19T14:33:11.031" v="2" actId="20577"/>
          <ac:spMkLst>
            <pc:docMk/>
            <pc:sldMk cId="1056056154" sldId="391"/>
            <ac:spMk id="13" creationId="{20895E18-6A9D-4D75-8EFE-62DD019E262A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-scm.com/download/win" TargetMode="External"/><Relationship Id="rId1" Type="http://schemas.openxmlformats.org/officeDocument/2006/relationships/hyperlink" Target="https://git-scm.com/download/mac" TargetMode="External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mac" TargetMode="External"/><Relationship Id="rId2" Type="http://schemas.openxmlformats.org/officeDocument/2006/relationships/image" Target="../media/image8.png"/><Relationship Id="rId1" Type="http://schemas.openxmlformats.org/officeDocument/2006/relationships/hyperlink" Target="https://git-scm.com/download/win" TargetMode="External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47325A-2399-466E-BEFA-552E1DD9E07A}" type="doc">
      <dgm:prSet loTypeId="urn:microsoft.com/office/officeart/2005/8/layout/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EC05B4B2-BE62-4F9F-9BEC-2DEA8E52D81A}">
      <dgm:prSet phldrT="[Text]" custT="1"/>
      <dgm:spPr>
        <a:ln>
          <a:noFill/>
        </a:ln>
      </dgm:spPr>
      <dgm:t>
        <a:bodyPr/>
        <a:lstStyle/>
        <a:p>
          <a:r>
            <a:rPr lang="en-US" sz="1600" dirty="0">
              <a:solidFill>
                <a:schemeClr val="bg2"/>
              </a:solidFill>
            </a:rPr>
            <a:t>Working area</a:t>
          </a:r>
          <a:endParaRPr lang="it-IT" sz="1600" dirty="0">
            <a:solidFill>
              <a:schemeClr val="bg2"/>
            </a:solidFill>
          </a:endParaRPr>
        </a:p>
      </dgm:t>
    </dgm:pt>
    <dgm:pt modelId="{DA879EAA-453B-4484-A56B-2C5462D999FD}" type="parTrans" cxnId="{BA13408E-FDE5-45FB-98CF-437987A18715}">
      <dgm:prSet/>
      <dgm:spPr/>
      <dgm:t>
        <a:bodyPr/>
        <a:lstStyle/>
        <a:p>
          <a:endParaRPr lang="it-IT"/>
        </a:p>
      </dgm:t>
    </dgm:pt>
    <dgm:pt modelId="{CD811241-D93A-48E9-ACA9-022DA859AE7B}" type="sibTrans" cxnId="{BA13408E-FDE5-45FB-98CF-437987A18715}">
      <dgm:prSet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ADD</a:t>
          </a:r>
          <a:endParaRPr lang="it-IT" dirty="0">
            <a:solidFill>
              <a:schemeClr val="bg2"/>
            </a:solidFill>
          </a:endParaRPr>
        </a:p>
      </dgm:t>
    </dgm:pt>
    <dgm:pt modelId="{483A4BEB-6231-4561-9859-711A240723CC}">
      <dgm:prSet phldrT="[Text]" custT="1"/>
      <dgm:spPr>
        <a:solidFill>
          <a:schemeClr val="bg2">
            <a:alpha val="90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 err="1"/>
            <a:t>Modifiche</a:t>
          </a:r>
          <a:r>
            <a:rPr lang="en-US" sz="1400" dirty="0"/>
            <a:t> rispetto al commit </a:t>
          </a:r>
          <a:r>
            <a:rPr lang="en-US" sz="1400" dirty="0" err="1"/>
            <a:t>precedente</a:t>
          </a:r>
          <a:endParaRPr lang="it-IT" sz="1400" dirty="0"/>
        </a:p>
      </dgm:t>
    </dgm:pt>
    <dgm:pt modelId="{F1E01D0E-C1A5-4806-833D-B942CC22B466}" type="parTrans" cxnId="{F83DE05B-CA97-4D70-9178-C4AF320D5CCE}">
      <dgm:prSet/>
      <dgm:spPr/>
      <dgm:t>
        <a:bodyPr/>
        <a:lstStyle/>
        <a:p>
          <a:endParaRPr lang="it-IT"/>
        </a:p>
      </dgm:t>
    </dgm:pt>
    <dgm:pt modelId="{3C4172E6-D013-46D8-897C-40961EEC9789}" type="sibTrans" cxnId="{F83DE05B-CA97-4D70-9178-C4AF320D5CCE}">
      <dgm:prSet/>
      <dgm:spPr/>
      <dgm:t>
        <a:bodyPr/>
        <a:lstStyle/>
        <a:p>
          <a:endParaRPr lang="it-IT"/>
        </a:p>
      </dgm:t>
    </dgm:pt>
    <dgm:pt modelId="{9F41DB4D-3AD1-45D4-88E9-9828B09DC2E4}">
      <dgm:prSet phldrT="[Text]" custT="1"/>
      <dgm:spPr>
        <a:ln>
          <a:noFill/>
        </a:ln>
      </dgm:spPr>
      <dgm:t>
        <a:bodyPr/>
        <a:lstStyle/>
        <a:p>
          <a:r>
            <a:rPr lang="en-US" sz="1600" dirty="0">
              <a:solidFill>
                <a:schemeClr val="bg2"/>
              </a:solidFill>
            </a:rPr>
            <a:t>INDEX (staging area)</a:t>
          </a:r>
          <a:endParaRPr lang="it-IT" sz="1600" dirty="0">
            <a:solidFill>
              <a:schemeClr val="bg2"/>
            </a:solidFill>
          </a:endParaRPr>
        </a:p>
      </dgm:t>
    </dgm:pt>
    <dgm:pt modelId="{F1D2F2BC-2E64-4684-85C9-03E39AB46910}" type="parTrans" cxnId="{7F341DB3-FA2E-4977-8D56-2956554C33BE}">
      <dgm:prSet/>
      <dgm:spPr/>
      <dgm:t>
        <a:bodyPr/>
        <a:lstStyle/>
        <a:p>
          <a:endParaRPr lang="it-IT"/>
        </a:p>
      </dgm:t>
    </dgm:pt>
    <dgm:pt modelId="{8C858CE0-21B9-4BE7-A4BA-B864ACF37006}" type="sibTrans" cxnId="{7F341DB3-FA2E-4977-8D56-2956554C33BE}">
      <dgm:prSet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COMMIT</a:t>
          </a:r>
          <a:endParaRPr lang="it-IT" dirty="0">
            <a:solidFill>
              <a:schemeClr val="bg2"/>
            </a:solidFill>
          </a:endParaRPr>
        </a:p>
      </dgm:t>
    </dgm:pt>
    <dgm:pt modelId="{848656EC-1370-4F2B-B8A6-05F117B5021E}">
      <dgm:prSet phldrT="[Text]" custT="1"/>
      <dgm:spPr>
        <a:solidFill>
          <a:schemeClr val="bg2">
            <a:alpha val="90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/>
            <a:t>File </a:t>
          </a:r>
          <a:r>
            <a:rPr lang="en-US" sz="1400" dirty="0" err="1"/>
            <a:t>pronti</a:t>
          </a:r>
          <a:r>
            <a:rPr lang="en-US" sz="1400" dirty="0"/>
            <a:t> per </a:t>
          </a:r>
          <a:r>
            <a:rPr lang="en-US" sz="1400" dirty="0" err="1"/>
            <a:t>essere</a:t>
          </a:r>
          <a:r>
            <a:rPr lang="en-US" sz="1400" dirty="0"/>
            <a:t> </a:t>
          </a:r>
          <a:r>
            <a:rPr lang="en-US" sz="1400" dirty="0" err="1"/>
            <a:t>committati</a:t>
          </a:r>
          <a:endParaRPr lang="it-IT" sz="1400" dirty="0"/>
        </a:p>
      </dgm:t>
    </dgm:pt>
    <dgm:pt modelId="{4053B85F-473C-4DB7-A364-EEB5CE1A0560}" type="parTrans" cxnId="{4486F7D5-6518-4744-BB7D-0E9D19E9B28B}">
      <dgm:prSet/>
      <dgm:spPr/>
      <dgm:t>
        <a:bodyPr/>
        <a:lstStyle/>
        <a:p>
          <a:endParaRPr lang="it-IT"/>
        </a:p>
      </dgm:t>
    </dgm:pt>
    <dgm:pt modelId="{AA6F25D9-36A0-4B8E-9F3C-3CF2D9F3A955}" type="sibTrans" cxnId="{4486F7D5-6518-4744-BB7D-0E9D19E9B28B}">
      <dgm:prSet/>
      <dgm:spPr/>
      <dgm:t>
        <a:bodyPr/>
        <a:lstStyle/>
        <a:p>
          <a:endParaRPr lang="it-IT"/>
        </a:p>
      </dgm:t>
    </dgm:pt>
    <dgm:pt modelId="{3042CF25-70BC-4F92-AFB8-A562C8178E6F}">
      <dgm:prSet phldrT="[Text]" custT="1"/>
      <dgm:spPr>
        <a:ln>
          <a:noFill/>
        </a:ln>
      </dgm:spPr>
      <dgm:t>
        <a:bodyPr/>
        <a:lstStyle/>
        <a:p>
          <a:r>
            <a:rPr lang="en-US" sz="1600" dirty="0">
              <a:solidFill>
                <a:schemeClr val="bg2"/>
              </a:solidFill>
            </a:rPr>
            <a:t>HEAD (punt. ultimo commit)</a:t>
          </a:r>
          <a:endParaRPr lang="it-IT" sz="1600" dirty="0">
            <a:solidFill>
              <a:schemeClr val="bg2"/>
            </a:solidFill>
          </a:endParaRPr>
        </a:p>
      </dgm:t>
    </dgm:pt>
    <dgm:pt modelId="{BED3C0EE-0F26-4568-ABAF-C3A537C490C3}" type="parTrans" cxnId="{1FC37C45-0596-44E7-9BDC-602F90904C69}">
      <dgm:prSet/>
      <dgm:spPr/>
      <dgm:t>
        <a:bodyPr/>
        <a:lstStyle/>
        <a:p>
          <a:endParaRPr lang="it-IT"/>
        </a:p>
      </dgm:t>
    </dgm:pt>
    <dgm:pt modelId="{3A8BBB00-E09B-445A-987A-63909BE9CCC1}" type="sibTrans" cxnId="{1FC37C45-0596-44E7-9BDC-602F90904C69}">
      <dgm:prSet/>
      <dgm:spPr/>
      <dgm:t>
        <a:bodyPr/>
        <a:lstStyle/>
        <a:p>
          <a:endParaRPr lang="it-IT"/>
        </a:p>
      </dgm:t>
    </dgm:pt>
    <dgm:pt modelId="{0FB1AB90-0052-419F-9E22-F8002BA08A21}">
      <dgm:prSet phldrT="[Text]" custT="1"/>
      <dgm:spPr>
        <a:solidFill>
          <a:schemeClr val="bg2">
            <a:alpha val="90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/>
            <a:t>File </a:t>
          </a:r>
          <a:r>
            <a:rPr lang="en-US" sz="1400" dirty="0" err="1"/>
            <a:t>aggiornati</a:t>
          </a:r>
          <a:r>
            <a:rPr lang="en-US" sz="1400" dirty="0"/>
            <a:t> con le </a:t>
          </a:r>
          <a:r>
            <a:rPr lang="en-US" sz="1400" dirty="0" err="1"/>
            <a:t>modifiche</a:t>
          </a:r>
          <a:endParaRPr lang="it-IT" sz="1400" dirty="0"/>
        </a:p>
      </dgm:t>
    </dgm:pt>
    <dgm:pt modelId="{75B2DD7B-9EFD-4E38-81C5-436CD0022CA9}" type="parTrans" cxnId="{3F4B28C0-5FC4-4D0B-A230-A8D76973399D}">
      <dgm:prSet/>
      <dgm:spPr/>
      <dgm:t>
        <a:bodyPr/>
        <a:lstStyle/>
        <a:p>
          <a:endParaRPr lang="it-IT"/>
        </a:p>
      </dgm:t>
    </dgm:pt>
    <dgm:pt modelId="{9138F6C4-F897-4E2E-8DE3-767C868EDE1D}" type="sibTrans" cxnId="{3F4B28C0-5FC4-4D0B-A230-A8D76973399D}">
      <dgm:prSet/>
      <dgm:spPr/>
      <dgm:t>
        <a:bodyPr/>
        <a:lstStyle/>
        <a:p>
          <a:endParaRPr lang="it-IT"/>
        </a:p>
      </dgm:t>
    </dgm:pt>
    <dgm:pt modelId="{436DB46E-0AC1-4BB0-A989-E5B4572D7875}" type="pres">
      <dgm:prSet presAssocID="{4147325A-2399-466E-BEFA-552E1DD9E07A}" presName="linearFlow" presStyleCnt="0">
        <dgm:presLayoutVars>
          <dgm:dir/>
          <dgm:animLvl val="lvl"/>
          <dgm:resizeHandles val="exact"/>
        </dgm:presLayoutVars>
      </dgm:prSet>
      <dgm:spPr/>
    </dgm:pt>
    <dgm:pt modelId="{307BDB2D-C5B8-4A47-ADDE-2B68943EC11B}" type="pres">
      <dgm:prSet presAssocID="{EC05B4B2-BE62-4F9F-9BEC-2DEA8E52D81A}" presName="composite" presStyleCnt="0"/>
      <dgm:spPr/>
    </dgm:pt>
    <dgm:pt modelId="{ECC23E13-243A-4825-A817-D41CE4A15A1C}" type="pres">
      <dgm:prSet presAssocID="{EC05B4B2-BE62-4F9F-9BEC-2DEA8E52D81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C5B19E7-51D8-4DF8-9D6E-913590BA2FAB}" type="pres">
      <dgm:prSet presAssocID="{EC05B4B2-BE62-4F9F-9BEC-2DEA8E52D81A}" presName="parSh" presStyleLbl="node1" presStyleIdx="0" presStyleCnt="3"/>
      <dgm:spPr/>
    </dgm:pt>
    <dgm:pt modelId="{43734633-7FA7-4D5D-A37C-84FC964FF915}" type="pres">
      <dgm:prSet presAssocID="{EC05B4B2-BE62-4F9F-9BEC-2DEA8E52D81A}" presName="desTx" presStyleLbl="fgAcc1" presStyleIdx="0" presStyleCnt="3">
        <dgm:presLayoutVars>
          <dgm:bulletEnabled val="1"/>
        </dgm:presLayoutVars>
      </dgm:prSet>
      <dgm:spPr/>
    </dgm:pt>
    <dgm:pt modelId="{1A02242C-ED03-4F48-B7E6-F7601A7B2990}" type="pres">
      <dgm:prSet presAssocID="{CD811241-D93A-48E9-ACA9-022DA859AE7B}" presName="sibTrans" presStyleLbl="sibTrans2D1" presStyleIdx="0" presStyleCnt="2" custScaleX="176426"/>
      <dgm:spPr/>
    </dgm:pt>
    <dgm:pt modelId="{B79FD270-5F88-454E-A146-4018F6D012A2}" type="pres">
      <dgm:prSet presAssocID="{CD811241-D93A-48E9-ACA9-022DA859AE7B}" presName="connTx" presStyleLbl="sibTrans2D1" presStyleIdx="0" presStyleCnt="2"/>
      <dgm:spPr/>
    </dgm:pt>
    <dgm:pt modelId="{99E2BE11-3B97-43FA-97ED-CA904F2D73E4}" type="pres">
      <dgm:prSet presAssocID="{9F41DB4D-3AD1-45D4-88E9-9828B09DC2E4}" presName="composite" presStyleCnt="0"/>
      <dgm:spPr/>
    </dgm:pt>
    <dgm:pt modelId="{0FEC4D6B-1CE7-4E16-BDE4-ACEE895E7B22}" type="pres">
      <dgm:prSet presAssocID="{9F41DB4D-3AD1-45D4-88E9-9828B09DC2E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82FE4FD-8A01-4FCA-A87E-4FD88BDEDFD0}" type="pres">
      <dgm:prSet presAssocID="{9F41DB4D-3AD1-45D4-88E9-9828B09DC2E4}" presName="parSh" presStyleLbl="node1" presStyleIdx="1" presStyleCnt="3"/>
      <dgm:spPr/>
    </dgm:pt>
    <dgm:pt modelId="{11F85D36-7422-46AC-9FF0-53B7AD3B3A2C}" type="pres">
      <dgm:prSet presAssocID="{9F41DB4D-3AD1-45D4-88E9-9828B09DC2E4}" presName="desTx" presStyleLbl="fgAcc1" presStyleIdx="1" presStyleCnt="3">
        <dgm:presLayoutVars>
          <dgm:bulletEnabled val="1"/>
        </dgm:presLayoutVars>
      </dgm:prSet>
      <dgm:spPr/>
    </dgm:pt>
    <dgm:pt modelId="{53642CFD-7DD6-46B7-A1EE-13906535D96F}" type="pres">
      <dgm:prSet presAssocID="{8C858CE0-21B9-4BE7-A4BA-B864ACF37006}" presName="sibTrans" presStyleLbl="sibTrans2D1" presStyleIdx="1" presStyleCnt="2" custScaleX="171556"/>
      <dgm:spPr/>
    </dgm:pt>
    <dgm:pt modelId="{79ACD6AE-50D9-4101-8E18-8C927AA92D5B}" type="pres">
      <dgm:prSet presAssocID="{8C858CE0-21B9-4BE7-A4BA-B864ACF37006}" presName="connTx" presStyleLbl="sibTrans2D1" presStyleIdx="1" presStyleCnt="2"/>
      <dgm:spPr/>
    </dgm:pt>
    <dgm:pt modelId="{39A6FDF0-D151-4C18-9834-53662879E2C2}" type="pres">
      <dgm:prSet presAssocID="{3042CF25-70BC-4F92-AFB8-A562C8178E6F}" presName="composite" presStyleCnt="0"/>
      <dgm:spPr/>
    </dgm:pt>
    <dgm:pt modelId="{8711CEB8-928C-4D8B-BCC4-610A52CE369D}" type="pres">
      <dgm:prSet presAssocID="{3042CF25-70BC-4F92-AFB8-A562C8178E6F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24A24AF-8399-4B50-9E86-952FFEE6D63E}" type="pres">
      <dgm:prSet presAssocID="{3042CF25-70BC-4F92-AFB8-A562C8178E6F}" presName="parSh" presStyleLbl="node1" presStyleIdx="2" presStyleCnt="3"/>
      <dgm:spPr/>
    </dgm:pt>
    <dgm:pt modelId="{B3F0C76A-E09A-42DF-860E-3EFBA55F081E}" type="pres">
      <dgm:prSet presAssocID="{3042CF25-70BC-4F92-AFB8-A562C8178E6F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F3A300E-AE8A-42AF-8CE0-1DE9F95D9C49}" type="presOf" srcId="{3042CF25-70BC-4F92-AFB8-A562C8178E6F}" destId="{8711CEB8-928C-4D8B-BCC4-610A52CE369D}" srcOrd="0" destOrd="0" presId="urn:microsoft.com/office/officeart/2005/8/layout/process3"/>
    <dgm:cxn modelId="{F83DFE0E-8DCD-47C2-9A21-78912CC89267}" type="presOf" srcId="{0FB1AB90-0052-419F-9E22-F8002BA08A21}" destId="{B3F0C76A-E09A-42DF-860E-3EFBA55F081E}" srcOrd="0" destOrd="0" presId="urn:microsoft.com/office/officeart/2005/8/layout/process3"/>
    <dgm:cxn modelId="{897AE414-5017-4E58-B491-A081A5A3372B}" type="presOf" srcId="{9F41DB4D-3AD1-45D4-88E9-9828B09DC2E4}" destId="{0FEC4D6B-1CE7-4E16-BDE4-ACEE895E7B22}" srcOrd="0" destOrd="0" presId="urn:microsoft.com/office/officeart/2005/8/layout/process3"/>
    <dgm:cxn modelId="{A085C124-B9B7-4E53-8EFC-C632AEDD390E}" type="presOf" srcId="{EC05B4B2-BE62-4F9F-9BEC-2DEA8E52D81A}" destId="{0C5B19E7-51D8-4DF8-9D6E-913590BA2FAB}" srcOrd="1" destOrd="0" presId="urn:microsoft.com/office/officeart/2005/8/layout/process3"/>
    <dgm:cxn modelId="{267C0837-860F-4173-915D-10531486B61C}" type="presOf" srcId="{4147325A-2399-466E-BEFA-552E1DD9E07A}" destId="{436DB46E-0AC1-4BB0-A989-E5B4572D7875}" srcOrd="0" destOrd="0" presId="urn:microsoft.com/office/officeart/2005/8/layout/process3"/>
    <dgm:cxn modelId="{8F66383B-2C68-4136-AD72-9CC3F4B0F023}" type="presOf" srcId="{848656EC-1370-4F2B-B8A6-05F117B5021E}" destId="{11F85D36-7422-46AC-9FF0-53B7AD3B3A2C}" srcOrd="0" destOrd="0" presId="urn:microsoft.com/office/officeart/2005/8/layout/process3"/>
    <dgm:cxn modelId="{F83DE05B-CA97-4D70-9178-C4AF320D5CCE}" srcId="{EC05B4B2-BE62-4F9F-9BEC-2DEA8E52D81A}" destId="{483A4BEB-6231-4561-9859-711A240723CC}" srcOrd="0" destOrd="0" parTransId="{F1E01D0E-C1A5-4806-833D-B942CC22B466}" sibTransId="{3C4172E6-D013-46D8-897C-40961EEC9789}"/>
    <dgm:cxn modelId="{E9B86C60-FB63-438B-85D1-6B6ED7D9271E}" type="presOf" srcId="{CD811241-D93A-48E9-ACA9-022DA859AE7B}" destId="{1A02242C-ED03-4F48-B7E6-F7601A7B2990}" srcOrd="0" destOrd="0" presId="urn:microsoft.com/office/officeart/2005/8/layout/process3"/>
    <dgm:cxn modelId="{1FC37C45-0596-44E7-9BDC-602F90904C69}" srcId="{4147325A-2399-466E-BEFA-552E1DD9E07A}" destId="{3042CF25-70BC-4F92-AFB8-A562C8178E6F}" srcOrd="2" destOrd="0" parTransId="{BED3C0EE-0F26-4568-ABAF-C3A537C490C3}" sibTransId="{3A8BBB00-E09B-445A-987A-63909BE9CCC1}"/>
    <dgm:cxn modelId="{B1DC3952-29CD-4B74-8800-8533EA2498B2}" type="presOf" srcId="{8C858CE0-21B9-4BE7-A4BA-B864ACF37006}" destId="{79ACD6AE-50D9-4101-8E18-8C927AA92D5B}" srcOrd="1" destOrd="0" presId="urn:microsoft.com/office/officeart/2005/8/layout/process3"/>
    <dgm:cxn modelId="{BA13408E-FDE5-45FB-98CF-437987A18715}" srcId="{4147325A-2399-466E-BEFA-552E1DD9E07A}" destId="{EC05B4B2-BE62-4F9F-9BEC-2DEA8E52D81A}" srcOrd="0" destOrd="0" parTransId="{DA879EAA-453B-4484-A56B-2C5462D999FD}" sibTransId="{CD811241-D93A-48E9-ACA9-022DA859AE7B}"/>
    <dgm:cxn modelId="{41BD9895-1D6B-4288-A929-1BCA37E05875}" type="presOf" srcId="{9F41DB4D-3AD1-45D4-88E9-9828B09DC2E4}" destId="{F82FE4FD-8A01-4FCA-A87E-4FD88BDEDFD0}" srcOrd="1" destOrd="0" presId="urn:microsoft.com/office/officeart/2005/8/layout/process3"/>
    <dgm:cxn modelId="{D82BE295-263B-4561-A9F9-BF58C6B84F4E}" type="presOf" srcId="{EC05B4B2-BE62-4F9F-9BEC-2DEA8E52D81A}" destId="{ECC23E13-243A-4825-A817-D41CE4A15A1C}" srcOrd="0" destOrd="0" presId="urn:microsoft.com/office/officeart/2005/8/layout/process3"/>
    <dgm:cxn modelId="{F436E89B-052A-4A6D-B28D-C50C18F2E17D}" type="presOf" srcId="{483A4BEB-6231-4561-9859-711A240723CC}" destId="{43734633-7FA7-4D5D-A37C-84FC964FF915}" srcOrd="0" destOrd="0" presId="urn:microsoft.com/office/officeart/2005/8/layout/process3"/>
    <dgm:cxn modelId="{7F341DB3-FA2E-4977-8D56-2956554C33BE}" srcId="{4147325A-2399-466E-BEFA-552E1DD9E07A}" destId="{9F41DB4D-3AD1-45D4-88E9-9828B09DC2E4}" srcOrd="1" destOrd="0" parTransId="{F1D2F2BC-2E64-4684-85C9-03E39AB46910}" sibTransId="{8C858CE0-21B9-4BE7-A4BA-B864ACF37006}"/>
    <dgm:cxn modelId="{3F4B28C0-5FC4-4D0B-A230-A8D76973399D}" srcId="{3042CF25-70BC-4F92-AFB8-A562C8178E6F}" destId="{0FB1AB90-0052-419F-9E22-F8002BA08A21}" srcOrd="0" destOrd="0" parTransId="{75B2DD7B-9EFD-4E38-81C5-436CD0022CA9}" sibTransId="{9138F6C4-F897-4E2E-8DE3-767C868EDE1D}"/>
    <dgm:cxn modelId="{4486F7D5-6518-4744-BB7D-0E9D19E9B28B}" srcId="{9F41DB4D-3AD1-45D4-88E9-9828B09DC2E4}" destId="{848656EC-1370-4F2B-B8A6-05F117B5021E}" srcOrd="0" destOrd="0" parTransId="{4053B85F-473C-4DB7-A364-EEB5CE1A0560}" sibTransId="{AA6F25D9-36A0-4B8E-9F3C-3CF2D9F3A955}"/>
    <dgm:cxn modelId="{12B60BD8-8968-47BD-ACF6-E4D3F24E952E}" type="presOf" srcId="{CD811241-D93A-48E9-ACA9-022DA859AE7B}" destId="{B79FD270-5F88-454E-A146-4018F6D012A2}" srcOrd="1" destOrd="0" presId="urn:microsoft.com/office/officeart/2005/8/layout/process3"/>
    <dgm:cxn modelId="{2D614AD8-57D8-403C-B693-ADB40E90527F}" type="presOf" srcId="{3042CF25-70BC-4F92-AFB8-A562C8178E6F}" destId="{124A24AF-8399-4B50-9E86-952FFEE6D63E}" srcOrd="1" destOrd="0" presId="urn:microsoft.com/office/officeart/2005/8/layout/process3"/>
    <dgm:cxn modelId="{F09D3EE2-3C01-4BC3-AB21-51CF1D033DE6}" type="presOf" srcId="{8C858CE0-21B9-4BE7-A4BA-B864ACF37006}" destId="{53642CFD-7DD6-46B7-A1EE-13906535D96F}" srcOrd="0" destOrd="0" presId="urn:microsoft.com/office/officeart/2005/8/layout/process3"/>
    <dgm:cxn modelId="{A913390E-4235-4BCA-B11B-3F57B75578DE}" type="presParOf" srcId="{436DB46E-0AC1-4BB0-A989-E5B4572D7875}" destId="{307BDB2D-C5B8-4A47-ADDE-2B68943EC11B}" srcOrd="0" destOrd="0" presId="urn:microsoft.com/office/officeart/2005/8/layout/process3"/>
    <dgm:cxn modelId="{568EEC2B-1E45-4F36-8066-28D43C8C56AF}" type="presParOf" srcId="{307BDB2D-C5B8-4A47-ADDE-2B68943EC11B}" destId="{ECC23E13-243A-4825-A817-D41CE4A15A1C}" srcOrd="0" destOrd="0" presId="urn:microsoft.com/office/officeart/2005/8/layout/process3"/>
    <dgm:cxn modelId="{82C95BD7-5CDB-4EBB-86A9-9F52998C96FC}" type="presParOf" srcId="{307BDB2D-C5B8-4A47-ADDE-2B68943EC11B}" destId="{0C5B19E7-51D8-4DF8-9D6E-913590BA2FAB}" srcOrd="1" destOrd="0" presId="urn:microsoft.com/office/officeart/2005/8/layout/process3"/>
    <dgm:cxn modelId="{63E253BB-A8D1-4DF9-81DC-97A7374D96BC}" type="presParOf" srcId="{307BDB2D-C5B8-4A47-ADDE-2B68943EC11B}" destId="{43734633-7FA7-4D5D-A37C-84FC964FF915}" srcOrd="2" destOrd="0" presId="urn:microsoft.com/office/officeart/2005/8/layout/process3"/>
    <dgm:cxn modelId="{19EEBB97-58B6-47BD-81F2-E09137D0C967}" type="presParOf" srcId="{436DB46E-0AC1-4BB0-A989-E5B4572D7875}" destId="{1A02242C-ED03-4F48-B7E6-F7601A7B2990}" srcOrd="1" destOrd="0" presId="urn:microsoft.com/office/officeart/2005/8/layout/process3"/>
    <dgm:cxn modelId="{2ED361A2-2FC4-4846-8E63-ECC4EF3D1E86}" type="presParOf" srcId="{1A02242C-ED03-4F48-B7E6-F7601A7B2990}" destId="{B79FD270-5F88-454E-A146-4018F6D012A2}" srcOrd="0" destOrd="0" presId="urn:microsoft.com/office/officeart/2005/8/layout/process3"/>
    <dgm:cxn modelId="{E1270DEB-1610-4A73-9A44-8EBD2ACB86FE}" type="presParOf" srcId="{436DB46E-0AC1-4BB0-A989-E5B4572D7875}" destId="{99E2BE11-3B97-43FA-97ED-CA904F2D73E4}" srcOrd="2" destOrd="0" presId="urn:microsoft.com/office/officeart/2005/8/layout/process3"/>
    <dgm:cxn modelId="{8E15F984-9D3B-4EBB-9EC6-C1D715E9ACF0}" type="presParOf" srcId="{99E2BE11-3B97-43FA-97ED-CA904F2D73E4}" destId="{0FEC4D6B-1CE7-4E16-BDE4-ACEE895E7B22}" srcOrd="0" destOrd="0" presId="urn:microsoft.com/office/officeart/2005/8/layout/process3"/>
    <dgm:cxn modelId="{EC632D67-BAFC-47AB-A91F-FC19CFB3E989}" type="presParOf" srcId="{99E2BE11-3B97-43FA-97ED-CA904F2D73E4}" destId="{F82FE4FD-8A01-4FCA-A87E-4FD88BDEDFD0}" srcOrd="1" destOrd="0" presId="urn:microsoft.com/office/officeart/2005/8/layout/process3"/>
    <dgm:cxn modelId="{F9FC324C-54C7-42E6-A9A4-ABFA94B47287}" type="presParOf" srcId="{99E2BE11-3B97-43FA-97ED-CA904F2D73E4}" destId="{11F85D36-7422-46AC-9FF0-53B7AD3B3A2C}" srcOrd="2" destOrd="0" presId="urn:microsoft.com/office/officeart/2005/8/layout/process3"/>
    <dgm:cxn modelId="{C8D910A9-416A-4B20-A864-4F4030722BBC}" type="presParOf" srcId="{436DB46E-0AC1-4BB0-A989-E5B4572D7875}" destId="{53642CFD-7DD6-46B7-A1EE-13906535D96F}" srcOrd="3" destOrd="0" presId="urn:microsoft.com/office/officeart/2005/8/layout/process3"/>
    <dgm:cxn modelId="{481AEA26-7E9F-416F-8891-144E7C956056}" type="presParOf" srcId="{53642CFD-7DD6-46B7-A1EE-13906535D96F}" destId="{79ACD6AE-50D9-4101-8E18-8C927AA92D5B}" srcOrd="0" destOrd="0" presId="urn:microsoft.com/office/officeart/2005/8/layout/process3"/>
    <dgm:cxn modelId="{F9845C50-745B-4C16-8994-B912E7638BD9}" type="presParOf" srcId="{436DB46E-0AC1-4BB0-A989-E5B4572D7875}" destId="{39A6FDF0-D151-4C18-9834-53662879E2C2}" srcOrd="4" destOrd="0" presId="urn:microsoft.com/office/officeart/2005/8/layout/process3"/>
    <dgm:cxn modelId="{7462C5A6-E9AC-4C43-BF9F-FFE1847F371F}" type="presParOf" srcId="{39A6FDF0-D151-4C18-9834-53662879E2C2}" destId="{8711CEB8-928C-4D8B-BCC4-610A52CE369D}" srcOrd="0" destOrd="0" presId="urn:microsoft.com/office/officeart/2005/8/layout/process3"/>
    <dgm:cxn modelId="{C4EB62F3-BCD8-47D6-BB2A-E53EA642892D}" type="presParOf" srcId="{39A6FDF0-D151-4C18-9834-53662879E2C2}" destId="{124A24AF-8399-4B50-9E86-952FFEE6D63E}" srcOrd="1" destOrd="0" presId="urn:microsoft.com/office/officeart/2005/8/layout/process3"/>
    <dgm:cxn modelId="{5D2CA8CF-1AF0-4AE4-AD1A-E740C5661292}" type="presParOf" srcId="{39A6FDF0-D151-4C18-9834-53662879E2C2}" destId="{B3F0C76A-E09A-42DF-860E-3EFBA55F08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2D161-69CF-4326-A6FC-4EC1C346A35E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</dgm:pt>
    <dgm:pt modelId="{970EA215-3AEF-4F49-884F-11CC5349EF45}">
      <dgm:prSet phldrT="[Text]"/>
      <dgm:spPr>
        <a:solidFill>
          <a:srgbClr val="84D0F4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macOS</a:t>
          </a:r>
          <a:endParaRPr lang="it-IT" dirty="0">
            <a:solidFill>
              <a:schemeClr val="bg2"/>
            </a:solidFill>
          </a:endParaRPr>
        </a:p>
      </dgm:t>
    </dgm:pt>
    <dgm:pt modelId="{A2775B2F-87FF-49C5-933E-D3CF1BDDA0D6}" type="sibTrans" cxnId="{B7C6ABE4-ABA7-4704-8B88-A9B0FF448894}">
      <dgm:prSet/>
      <dgm:spPr/>
      <dgm:t>
        <a:bodyPr/>
        <a:lstStyle/>
        <a:p>
          <a:endParaRPr lang="it-IT"/>
        </a:p>
      </dgm:t>
    </dgm:pt>
    <dgm:pt modelId="{AD151F15-E2F4-4103-8FAD-797A2EA18059}" type="parTrans" cxnId="{B7C6ABE4-ABA7-4704-8B88-A9B0FF448894}">
      <dgm:prSet/>
      <dgm:spPr/>
      <dgm:t>
        <a:bodyPr/>
        <a:lstStyle/>
        <a:p>
          <a:endParaRPr lang="it-IT"/>
        </a:p>
      </dgm:t>
    </dgm:pt>
    <dgm:pt modelId="{8BD20D5E-97CA-4967-BA0F-DDA6C671D802}">
      <dgm:prSet phldrT="[Text]"/>
      <dgm:spPr>
        <a:solidFill>
          <a:srgbClr val="84D0F4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dirty="0">
              <a:solidFill>
                <a:schemeClr val="bg2"/>
              </a:solidFill>
              <a:hlinkClick xmlns:r="http://schemas.openxmlformats.org/officeDocument/2006/relationships" r:id="rId1"/>
            </a:rPr>
            <a:t>https://git-scm.com/download/mac</a:t>
          </a:r>
          <a:endParaRPr lang="it-IT" dirty="0">
            <a:solidFill>
              <a:schemeClr val="bg2"/>
            </a:solidFill>
          </a:endParaRPr>
        </a:p>
      </dgm:t>
    </dgm:pt>
    <dgm:pt modelId="{3FBD21C0-8690-41F0-BA6C-A68CC4B09F1E}" type="sibTrans" cxnId="{1FA389E0-E305-43CD-B002-F30BC553F3AE}">
      <dgm:prSet/>
      <dgm:spPr/>
      <dgm:t>
        <a:bodyPr/>
        <a:lstStyle/>
        <a:p>
          <a:endParaRPr lang="it-IT"/>
        </a:p>
      </dgm:t>
    </dgm:pt>
    <dgm:pt modelId="{5ED1D4E0-5A5B-4487-A7E6-C643F642F2FE}" type="parTrans" cxnId="{1FA389E0-E305-43CD-B002-F30BC553F3AE}">
      <dgm:prSet/>
      <dgm:spPr/>
      <dgm:t>
        <a:bodyPr/>
        <a:lstStyle/>
        <a:p>
          <a:endParaRPr lang="it-IT"/>
        </a:p>
      </dgm:t>
    </dgm:pt>
    <dgm:pt modelId="{984F890E-2845-45F7-9D54-3AE31EEABA01}">
      <dgm:prSet phldrT="[Text]"/>
      <dgm:spPr>
        <a:solidFill>
          <a:srgbClr val="84D0F4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WINDOWS</a:t>
          </a:r>
          <a:endParaRPr lang="it-IT" dirty="0">
            <a:solidFill>
              <a:schemeClr val="bg2"/>
            </a:solidFill>
          </a:endParaRPr>
        </a:p>
      </dgm:t>
    </dgm:pt>
    <dgm:pt modelId="{8D208E71-0479-46A2-B656-20C55B4B1AE2}" type="sibTrans" cxnId="{7837806C-7D69-4FA8-BB2C-BD597FC85C85}">
      <dgm:prSet/>
      <dgm:spPr/>
      <dgm:t>
        <a:bodyPr/>
        <a:lstStyle/>
        <a:p>
          <a:endParaRPr lang="it-IT"/>
        </a:p>
      </dgm:t>
    </dgm:pt>
    <dgm:pt modelId="{2DF2A467-E125-4C52-B1E1-452AB370BC34}" type="parTrans" cxnId="{7837806C-7D69-4FA8-BB2C-BD597FC85C85}">
      <dgm:prSet/>
      <dgm:spPr/>
      <dgm:t>
        <a:bodyPr/>
        <a:lstStyle/>
        <a:p>
          <a:endParaRPr lang="it-IT"/>
        </a:p>
      </dgm:t>
    </dgm:pt>
    <dgm:pt modelId="{0CD68758-89A9-4448-B1CC-D1518D37880C}">
      <dgm:prSet phldrT="[Text]"/>
      <dgm:spPr>
        <a:solidFill>
          <a:srgbClr val="84D0F4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dirty="0">
              <a:solidFill>
                <a:schemeClr val="bg2"/>
              </a:solidFill>
              <a:hlinkClick xmlns:r="http://schemas.openxmlformats.org/officeDocument/2006/relationships" r:id="rId2"/>
            </a:rPr>
            <a:t>https://git-scm.com/download/win</a:t>
          </a:r>
          <a:endParaRPr lang="it-IT" dirty="0">
            <a:solidFill>
              <a:schemeClr val="bg2"/>
            </a:solidFill>
          </a:endParaRPr>
        </a:p>
      </dgm:t>
    </dgm:pt>
    <dgm:pt modelId="{870DD462-6457-4960-BDDB-1B9BF8FCB7EF}" type="sibTrans" cxnId="{A7AAEB98-B1C1-4407-918A-C5E857E521A1}">
      <dgm:prSet/>
      <dgm:spPr/>
      <dgm:t>
        <a:bodyPr/>
        <a:lstStyle/>
        <a:p>
          <a:endParaRPr lang="it-IT"/>
        </a:p>
      </dgm:t>
    </dgm:pt>
    <dgm:pt modelId="{E58C6FD3-0536-494B-8B23-B8873A0BC1ED}" type="parTrans" cxnId="{A7AAEB98-B1C1-4407-918A-C5E857E521A1}">
      <dgm:prSet/>
      <dgm:spPr/>
      <dgm:t>
        <a:bodyPr/>
        <a:lstStyle/>
        <a:p>
          <a:endParaRPr lang="it-IT"/>
        </a:p>
      </dgm:t>
    </dgm:pt>
    <dgm:pt modelId="{7B8203A5-8D40-4A8A-9BF8-D5673FA736AA}">
      <dgm:prSet phldrT="[Text]"/>
      <dgm:spPr>
        <a:solidFill>
          <a:srgbClr val="84D0F4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dirty="0" err="1">
              <a:solidFill>
                <a:schemeClr val="bg2"/>
              </a:solidFill>
            </a:rPr>
            <a:t>Selezionare</a:t>
          </a:r>
          <a:r>
            <a:rPr lang="en-US" dirty="0">
              <a:solidFill>
                <a:schemeClr val="bg2"/>
              </a:solidFill>
            </a:rPr>
            <a:t> Standalone Installer 64bit</a:t>
          </a:r>
          <a:endParaRPr lang="it-IT" dirty="0">
            <a:solidFill>
              <a:schemeClr val="bg2"/>
            </a:solidFill>
          </a:endParaRPr>
        </a:p>
      </dgm:t>
    </dgm:pt>
    <dgm:pt modelId="{C4344986-8194-440D-AD18-5369292C3263}" type="parTrans" cxnId="{089E51AE-4E1B-4AC4-B58B-3D60165256B3}">
      <dgm:prSet/>
      <dgm:spPr/>
      <dgm:t>
        <a:bodyPr/>
        <a:lstStyle/>
        <a:p>
          <a:endParaRPr lang="it-IT"/>
        </a:p>
      </dgm:t>
    </dgm:pt>
    <dgm:pt modelId="{EB90A710-F507-4FF3-A634-4646B0F6C07D}" type="sibTrans" cxnId="{089E51AE-4E1B-4AC4-B58B-3D60165256B3}">
      <dgm:prSet/>
      <dgm:spPr/>
      <dgm:t>
        <a:bodyPr/>
        <a:lstStyle/>
        <a:p>
          <a:endParaRPr lang="it-IT"/>
        </a:p>
      </dgm:t>
    </dgm:pt>
    <dgm:pt modelId="{C6E7507D-0C8E-49DB-8F3E-07FE44D467C1}">
      <dgm:prSet phldrT="[Text]"/>
      <dgm:spPr>
        <a:solidFill>
          <a:srgbClr val="84D0F4"/>
        </a:solidFill>
        <a:ln>
          <a:solidFill>
            <a:schemeClr val="bg2"/>
          </a:solidFill>
        </a:ln>
      </dgm:spPr>
      <dgm:t>
        <a:bodyPr/>
        <a:lstStyle/>
        <a:p>
          <a:endParaRPr lang="it-IT" dirty="0">
            <a:solidFill>
              <a:schemeClr val="bg2"/>
            </a:solidFill>
          </a:endParaRPr>
        </a:p>
      </dgm:t>
    </dgm:pt>
    <dgm:pt modelId="{F00FF0E9-DDC4-4474-8EE4-536A97B5FC04}" type="parTrans" cxnId="{B3BD3B21-B5C8-48CA-812D-CE78E22CFC4F}">
      <dgm:prSet/>
      <dgm:spPr/>
      <dgm:t>
        <a:bodyPr/>
        <a:lstStyle/>
        <a:p>
          <a:endParaRPr lang="it-IT"/>
        </a:p>
      </dgm:t>
    </dgm:pt>
    <dgm:pt modelId="{ED146CFA-3B55-4FFA-846D-953BD69D94DF}" type="sibTrans" cxnId="{B3BD3B21-B5C8-48CA-812D-CE78E22CFC4F}">
      <dgm:prSet/>
      <dgm:spPr/>
      <dgm:t>
        <a:bodyPr/>
        <a:lstStyle/>
        <a:p>
          <a:endParaRPr lang="it-IT"/>
        </a:p>
      </dgm:t>
    </dgm:pt>
    <dgm:pt modelId="{FD655306-254A-4A1A-B15E-9E363CC7783A}">
      <dgm:prSet phldrT="[Text]"/>
      <dgm:spPr>
        <a:solidFill>
          <a:srgbClr val="84D0F4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Eseguire il </a:t>
          </a:r>
          <a:r>
            <a:rPr lang="en-US" dirty="0" err="1">
              <a:solidFill>
                <a:schemeClr val="bg2"/>
              </a:solidFill>
            </a:rPr>
            <a:t>comando</a:t>
          </a:r>
          <a:r>
            <a:rPr lang="en-US" dirty="0">
              <a:solidFill>
                <a:schemeClr val="bg2"/>
              </a:solidFill>
            </a:rPr>
            <a:t>: </a:t>
          </a:r>
          <a:r>
            <a:rPr lang="en-US" i="1" dirty="0">
              <a:solidFill>
                <a:schemeClr val="bg2"/>
              </a:solidFill>
            </a:rPr>
            <a:t>brew install git</a:t>
          </a:r>
          <a:endParaRPr lang="it-IT" i="1" dirty="0">
            <a:solidFill>
              <a:schemeClr val="bg2"/>
            </a:solidFill>
          </a:endParaRPr>
        </a:p>
      </dgm:t>
    </dgm:pt>
    <dgm:pt modelId="{80EBAF5D-6F87-4778-97BF-501882FE0BE7}" type="parTrans" cxnId="{26183EF3-0129-4CC7-A503-7F19FDC1D121}">
      <dgm:prSet/>
      <dgm:spPr/>
      <dgm:t>
        <a:bodyPr/>
        <a:lstStyle/>
        <a:p>
          <a:endParaRPr lang="it-IT"/>
        </a:p>
      </dgm:t>
    </dgm:pt>
    <dgm:pt modelId="{F6967A6D-794C-4184-AC72-439365F54D5B}" type="sibTrans" cxnId="{26183EF3-0129-4CC7-A503-7F19FDC1D121}">
      <dgm:prSet/>
      <dgm:spPr/>
      <dgm:t>
        <a:bodyPr/>
        <a:lstStyle/>
        <a:p>
          <a:endParaRPr lang="it-IT"/>
        </a:p>
      </dgm:t>
    </dgm:pt>
    <dgm:pt modelId="{4789205C-B78B-46D4-A1F6-74B8576B0DEE}">
      <dgm:prSet phldrT="[Text]"/>
      <dgm:spPr>
        <a:solidFill>
          <a:srgbClr val="84D0F4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i="0" dirty="0">
              <a:solidFill>
                <a:schemeClr val="bg2"/>
              </a:solidFill>
            </a:rPr>
            <a:t>Se il </a:t>
          </a:r>
          <a:r>
            <a:rPr lang="en-US" i="0" dirty="0" err="1">
              <a:solidFill>
                <a:schemeClr val="bg2"/>
              </a:solidFill>
            </a:rPr>
            <a:t>comando</a:t>
          </a:r>
          <a:r>
            <a:rPr lang="en-US" i="0" dirty="0">
              <a:solidFill>
                <a:schemeClr val="bg2"/>
              </a:solidFill>
            </a:rPr>
            <a:t> non fosse </a:t>
          </a:r>
          <a:r>
            <a:rPr lang="en-US" i="0" dirty="0" err="1">
              <a:solidFill>
                <a:schemeClr val="bg2"/>
              </a:solidFill>
            </a:rPr>
            <a:t>disponibile</a:t>
          </a:r>
          <a:r>
            <a:rPr lang="en-US" i="0" dirty="0">
              <a:solidFill>
                <a:schemeClr val="bg2"/>
              </a:solidFill>
            </a:rPr>
            <a:t> </a:t>
          </a:r>
          <a:r>
            <a:rPr lang="en-US" i="0" dirty="0" err="1">
              <a:solidFill>
                <a:schemeClr val="bg2"/>
              </a:solidFill>
            </a:rPr>
            <a:t>seguire</a:t>
          </a:r>
          <a:r>
            <a:rPr lang="en-US" i="0" dirty="0">
              <a:solidFill>
                <a:schemeClr val="bg2"/>
              </a:solidFill>
            </a:rPr>
            <a:t> la </a:t>
          </a:r>
          <a:r>
            <a:rPr lang="en-US" i="0" dirty="0" err="1">
              <a:solidFill>
                <a:schemeClr val="bg2"/>
              </a:solidFill>
            </a:rPr>
            <a:t>guida</a:t>
          </a:r>
          <a:r>
            <a:rPr lang="en-US" i="0" dirty="0">
              <a:solidFill>
                <a:schemeClr val="bg2"/>
              </a:solidFill>
            </a:rPr>
            <a:t>: </a:t>
          </a:r>
          <a:r>
            <a:rPr lang="it-IT" i="0" dirty="0">
              <a:solidFill>
                <a:schemeClr val="bg2"/>
              </a:solidFill>
            </a:rPr>
            <a:t>https://brew.sh/</a:t>
          </a:r>
        </a:p>
      </dgm:t>
    </dgm:pt>
    <dgm:pt modelId="{F26B1F1D-9243-4867-BA4E-C6E61C0B0FF2}" type="parTrans" cxnId="{C8F0BDFC-0461-4857-9E65-544F74CFEA82}">
      <dgm:prSet/>
      <dgm:spPr/>
      <dgm:t>
        <a:bodyPr/>
        <a:lstStyle/>
        <a:p>
          <a:endParaRPr lang="it-IT"/>
        </a:p>
      </dgm:t>
    </dgm:pt>
    <dgm:pt modelId="{EF65A50C-0AFA-43C9-95DD-F62DA5418325}" type="sibTrans" cxnId="{C8F0BDFC-0461-4857-9E65-544F74CFEA82}">
      <dgm:prSet/>
      <dgm:spPr/>
      <dgm:t>
        <a:bodyPr/>
        <a:lstStyle/>
        <a:p>
          <a:endParaRPr lang="it-IT"/>
        </a:p>
      </dgm:t>
    </dgm:pt>
    <dgm:pt modelId="{3B3E8F7C-8F5B-4544-BB43-C11574DCAF6B}" type="pres">
      <dgm:prSet presAssocID="{EDE2D161-69CF-4326-A6FC-4EC1C346A35E}" presName="linearFlow" presStyleCnt="0">
        <dgm:presLayoutVars>
          <dgm:dir/>
          <dgm:resizeHandles val="exact"/>
        </dgm:presLayoutVars>
      </dgm:prSet>
      <dgm:spPr/>
    </dgm:pt>
    <dgm:pt modelId="{B389EB55-1789-4E2A-9929-B0DB55B04071}" type="pres">
      <dgm:prSet presAssocID="{984F890E-2845-45F7-9D54-3AE31EEABA01}" presName="composite" presStyleCnt="0"/>
      <dgm:spPr/>
    </dgm:pt>
    <dgm:pt modelId="{983EE194-A2E8-4498-9352-7A23AEB0A542}" type="pres">
      <dgm:prSet presAssocID="{984F890E-2845-45F7-9D54-3AE31EEABA01}" presName="imgShp" presStyleLbl="fgImgPlac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F2E9103-0FBE-4117-8F9C-55417982AD1B}" type="pres">
      <dgm:prSet presAssocID="{984F890E-2845-45F7-9D54-3AE31EEABA01}" presName="txShp" presStyleLbl="node1" presStyleIdx="0" presStyleCnt="2">
        <dgm:presLayoutVars>
          <dgm:bulletEnabled val="1"/>
        </dgm:presLayoutVars>
      </dgm:prSet>
      <dgm:spPr/>
    </dgm:pt>
    <dgm:pt modelId="{E55DFAF8-A138-4C4E-B922-04B01BFC050A}" type="pres">
      <dgm:prSet presAssocID="{8D208E71-0479-46A2-B656-20C55B4B1AE2}" presName="spacing" presStyleCnt="0"/>
      <dgm:spPr/>
    </dgm:pt>
    <dgm:pt modelId="{6D26FE75-7ACF-4985-B59A-D772F26DD2F0}" type="pres">
      <dgm:prSet presAssocID="{970EA215-3AEF-4F49-884F-11CC5349EF45}" presName="composite" presStyleCnt="0"/>
      <dgm:spPr/>
    </dgm:pt>
    <dgm:pt modelId="{888A7251-3363-46C6-9C2D-CD1FAF08C19F}" type="pres">
      <dgm:prSet presAssocID="{970EA215-3AEF-4F49-884F-11CC5349EF45}" presName="imgShp" presStyleLbl="fgImgPlace1" presStyleIdx="1" presStyleCnt="2" custLinFactNeighborY="-651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4EB44E7-F6F6-4CAE-A8A3-3F6E279A7752}" type="pres">
      <dgm:prSet presAssocID="{970EA215-3AEF-4F49-884F-11CC5349EF45}" presName="txShp" presStyleLbl="node1" presStyleIdx="1" presStyleCnt="2" custLinFactNeighborY="-5642">
        <dgm:presLayoutVars>
          <dgm:bulletEnabled val="1"/>
        </dgm:presLayoutVars>
      </dgm:prSet>
      <dgm:spPr/>
    </dgm:pt>
  </dgm:ptLst>
  <dgm:cxnLst>
    <dgm:cxn modelId="{0983B602-E91B-4CEA-A4D0-34ED39BF2324}" type="presOf" srcId="{7B8203A5-8D40-4A8A-9BF8-D5673FA736AA}" destId="{7F2E9103-0FBE-4117-8F9C-55417982AD1B}" srcOrd="0" destOrd="2" presId="urn:microsoft.com/office/officeart/2005/8/layout/vList3"/>
    <dgm:cxn modelId="{B3BD3B21-B5C8-48CA-812D-CE78E22CFC4F}" srcId="{970EA215-3AEF-4F49-884F-11CC5349EF45}" destId="{C6E7507D-0C8E-49DB-8F3E-07FE44D467C1}" srcOrd="3" destOrd="0" parTransId="{F00FF0E9-DDC4-4474-8EE4-536A97B5FC04}" sibTransId="{ED146CFA-3B55-4FFA-846D-953BD69D94DF}"/>
    <dgm:cxn modelId="{8014A222-DB3F-4D68-8A2F-982A79F2886A}" type="presOf" srcId="{4789205C-B78B-46D4-A1F6-74B8576B0DEE}" destId="{F4EB44E7-F6F6-4CAE-A8A3-3F6E279A7752}" srcOrd="0" destOrd="3" presId="urn:microsoft.com/office/officeart/2005/8/layout/vList3"/>
    <dgm:cxn modelId="{240E0665-92D6-4E48-882B-D295EE705635}" type="presOf" srcId="{0CD68758-89A9-4448-B1CC-D1518D37880C}" destId="{7F2E9103-0FBE-4117-8F9C-55417982AD1B}" srcOrd="0" destOrd="1" presId="urn:microsoft.com/office/officeart/2005/8/layout/vList3"/>
    <dgm:cxn modelId="{AD9A9F6A-00EB-48B3-ADB1-5CAACF3A1E99}" type="presOf" srcId="{FD655306-254A-4A1A-B15E-9E363CC7783A}" destId="{F4EB44E7-F6F6-4CAE-A8A3-3F6E279A7752}" srcOrd="0" destOrd="2" presId="urn:microsoft.com/office/officeart/2005/8/layout/vList3"/>
    <dgm:cxn modelId="{7837806C-7D69-4FA8-BB2C-BD597FC85C85}" srcId="{EDE2D161-69CF-4326-A6FC-4EC1C346A35E}" destId="{984F890E-2845-45F7-9D54-3AE31EEABA01}" srcOrd="0" destOrd="0" parTransId="{2DF2A467-E125-4C52-B1E1-452AB370BC34}" sibTransId="{8D208E71-0479-46A2-B656-20C55B4B1AE2}"/>
    <dgm:cxn modelId="{8F053774-35BD-4F5B-895C-7ACACC5AA993}" type="presOf" srcId="{970EA215-3AEF-4F49-884F-11CC5349EF45}" destId="{F4EB44E7-F6F6-4CAE-A8A3-3F6E279A7752}" srcOrd="0" destOrd="0" presId="urn:microsoft.com/office/officeart/2005/8/layout/vList3"/>
    <dgm:cxn modelId="{8B5E2D91-D464-4420-94A3-C2F1ACB01E59}" type="presOf" srcId="{984F890E-2845-45F7-9D54-3AE31EEABA01}" destId="{7F2E9103-0FBE-4117-8F9C-55417982AD1B}" srcOrd="0" destOrd="0" presId="urn:microsoft.com/office/officeart/2005/8/layout/vList3"/>
    <dgm:cxn modelId="{1B357597-7E5A-46D0-B27C-019B38A78A5B}" type="presOf" srcId="{C6E7507D-0C8E-49DB-8F3E-07FE44D467C1}" destId="{F4EB44E7-F6F6-4CAE-A8A3-3F6E279A7752}" srcOrd="0" destOrd="4" presId="urn:microsoft.com/office/officeart/2005/8/layout/vList3"/>
    <dgm:cxn modelId="{A7AAEB98-B1C1-4407-918A-C5E857E521A1}" srcId="{984F890E-2845-45F7-9D54-3AE31EEABA01}" destId="{0CD68758-89A9-4448-B1CC-D1518D37880C}" srcOrd="0" destOrd="0" parTransId="{E58C6FD3-0536-494B-8B23-B8873A0BC1ED}" sibTransId="{870DD462-6457-4960-BDDB-1B9BF8FCB7EF}"/>
    <dgm:cxn modelId="{8ECA869F-4E24-41C3-948F-21CB0ED443E1}" type="presOf" srcId="{EDE2D161-69CF-4326-A6FC-4EC1C346A35E}" destId="{3B3E8F7C-8F5B-4544-BB43-C11574DCAF6B}" srcOrd="0" destOrd="0" presId="urn:microsoft.com/office/officeart/2005/8/layout/vList3"/>
    <dgm:cxn modelId="{089E51AE-4E1B-4AC4-B58B-3D60165256B3}" srcId="{984F890E-2845-45F7-9D54-3AE31EEABA01}" destId="{7B8203A5-8D40-4A8A-9BF8-D5673FA736AA}" srcOrd="1" destOrd="0" parTransId="{C4344986-8194-440D-AD18-5369292C3263}" sibTransId="{EB90A710-F507-4FF3-A634-4646B0F6C07D}"/>
    <dgm:cxn modelId="{1FA389E0-E305-43CD-B002-F30BC553F3AE}" srcId="{970EA215-3AEF-4F49-884F-11CC5349EF45}" destId="{8BD20D5E-97CA-4967-BA0F-DDA6C671D802}" srcOrd="0" destOrd="0" parTransId="{5ED1D4E0-5A5B-4487-A7E6-C643F642F2FE}" sibTransId="{3FBD21C0-8690-41F0-BA6C-A68CC4B09F1E}"/>
    <dgm:cxn modelId="{B7C6ABE4-ABA7-4704-8B88-A9B0FF448894}" srcId="{EDE2D161-69CF-4326-A6FC-4EC1C346A35E}" destId="{970EA215-3AEF-4F49-884F-11CC5349EF45}" srcOrd="1" destOrd="0" parTransId="{AD151F15-E2F4-4103-8FAD-797A2EA18059}" sibTransId="{A2775B2F-87FF-49C5-933E-D3CF1BDDA0D6}"/>
    <dgm:cxn modelId="{4E00E4E4-1BA3-45D0-9B10-BE768A6716D1}" type="presOf" srcId="{8BD20D5E-97CA-4967-BA0F-DDA6C671D802}" destId="{F4EB44E7-F6F6-4CAE-A8A3-3F6E279A7752}" srcOrd="0" destOrd="1" presId="urn:microsoft.com/office/officeart/2005/8/layout/vList3"/>
    <dgm:cxn modelId="{26183EF3-0129-4CC7-A503-7F19FDC1D121}" srcId="{970EA215-3AEF-4F49-884F-11CC5349EF45}" destId="{FD655306-254A-4A1A-B15E-9E363CC7783A}" srcOrd="1" destOrd="0" parTransId="{80EBAF5D-6F87-4778-97BF-501882FE0BE7}" sibTransId="{F6967A6D-794C-4184-AC72-439365F54D5B}"/>
    <dgm:cxn modelId="{C8F0BDFC-0461-4857-9E65-544F74CFEA82}" srcId="{970EA215-3AEF-4F49-884F-11CC5349EF45}" destId="{4789205C-B78B-46D4-A1F6-74B8576B0DEE}" srcOrd="2" destOrd="0" parTransId="{F26B1F1D-9243-4867-BA4E-C6E61C0B0FF2}" sibTransId="{EF65A50C-0AFA-43C9-95DD-F62DA5418325}"/>
    <dgm:cxn modelId="{1563C6BB-2EBC-422F-9B1B-09C8FDFB63AF}" type="presParOf" srcId="{3B3E8F7C-8F5B-4544-BB43-C11574DCAF6B}" destId="{B389EB55-1789-4E2A-9929-B0DB55B04071}" srcOrd="0" destOrd="0" presId="urn:microsoft.com/office/officeart/2005/8/layout/vList3"/>
    <dgm:cxn modelId="{A6C763E2-BA2F-4CC6-9E71-51C732DC3D17}" type="presParOf" srcId="{B389EB55-1789-4E2A-9929-B0DB55B04071}" destId="{983EE194-A2E8-4498-9352-7A23AEB0A542}" srcOrd="0" destOrd="0" presId="urn:microsoft.com/office/officeart/2005/8/layout/vList3"/>
    <dgm:cxn modelId="{3A69EC30-8BDC-474D-A646-3CF72FCDACCF}" type="presParOf" srcId="{B389EB55-1789-4E2A-9929-B0DB55B04071}" destId="{7F2E9103-0FBE-4117-8F9C-55417982AD1B}" srcOrd="1" destOrd="0" presId="urn:microsoft.com/office/officeart/2005/8/layout/vList3"/>
    <dgm:cxn modelId="{2810E2CD-4E33-4E09-A581-7D908D6980EF}" type="presParOf" srcId="{3B3E8F7C-8F5B-4544-BB43-C11574DCAF6B}" destId="{E55DFAF8-A138-4C4E-B922-04B01BFC050A}" srcOrd="1" destOrd="0" presId="urn:microsoft.com/office/officeart/2005/8/layout/vList3"/>
    <dgm:cxn modelId="{93D6614C-0567-4B78-953D-A8A1F147C862}" type="presParOf" srcId="{3B3E8F7C-8F5B-4544-BB43-C11574DCAF6B}" destId="{6D26FE75-7ACF-4985-B59A-D772F26DD2F0}" srcOrd="2" destOrd="0" presId="urn:microsoft.com/office/officeart/2005/8/layout/vList3"/>
    <dgm:cxn modelId="{E1D7634E-90A9-49B3-BA93-C606FE8B858A}" type="presParOf" srcId="{6D26FE75-7ACF-4985-B59A-D772F26DD2F0}" destId="{888A7251-3363-46C6-9C2D-CD1FAF08C19F}" srcOrd="0" destOrd="0" presId="urn:microsoft.com/office/officeart/2005/8/layout/vList3"/>
    <dgm:cxn modelId="{777B31F5-0019-49BE-AE3B-D8D109B03012}" type="presParOf" srcId="{6D26FE75-7ACF-4985-B59A-D772F26DD2F0}" destId="{F4EB44E7-F6F6-4CAE-A8A3-3F6E279A775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B19E7-51D8-4DF8-9D6E-913590BA2FAB}">
      <dsp:nvSpPr>
        <dsp:cNvPr id="0" name=""/>
        <dsp:cNvSpPr/>
      </dsp:nvSpPr>
      <dsp:spPr>
        <a:xfrm>
          <a:off x="4162" y="8154"/>
          <a:ext cx="1892766" cy="9782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Working area</a:t>
          </a:r>
          <a:endParaRPr lang="it-IT" sz="1600" kern="1200" dirty="0">
            <a:solidFill>
              <a:schemeClr val="bg2"/>
            </a:solidFill>
          </a:endParaRPr>
        </a:p>
      </dsp:txBody>
      <dsp:txXfrm>
        <a:off x="4162" y="8154"/>
        <a:ext cx="1892766" cy="652153"/>
      </dsp:txXfrm>
    </dsp:sp>
    <dsp:sp modelId="{43734633-7FA7-4D5D-A37C-84FC964FF915}">
      <dsp:nvSpPr>
        <dsp:cNvPr id="0" name=""/>
        <dsp:cNvSpPr/>
      </dsp:nvSpPr>
      <dsp:spPr>
        <a:xfrm>
          <a:off x="391837" y="660308"/>
          <a:ext cx="1892766" cy="1094400"/>
        </a:xfrm>
        <a:prstGeom prst="roundRect">
          <a:avLst>
            <a:gd name="adj" fmla="val 10000"/>
          </a:avLst>
        </a:prstGeom>
        <a:solidFill>
          <a:schemeClr val="bg2">
            <a:alpha val="9000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Modifiche</a:t>
          </a:r>
          <a:r>
            <a:rPr lang="en-US" sz="1400" kern="1200" dirty="0"/>
            <a:t> rispetto al commit </a:t>
          </a:r>
          <a:r>
            <a:rPr lang="en-US" sz="1400" kern="1200" dirty="0" err="1"/>
            <a:t>precedente</a:t>
          </a:r>
          <a:endParaRPr lang="it-IT" sz="1400" kern="1200" dirty="0"/>
        </a:p>
      </dsp:txBody>
      <dsp:txXfrm>
        <a:off x="423891" y="692362"/>
        <a:ext cx="1828658" cy="1030292"/>
      </dsp:txXfrm>
    </dsp:sp>
    <dsp:sp modelId="{1A02242C-ED03-4F48-B7E6-F7601A7B2990}">
      <dsp:nvSpPr>
        <dsp:cNvPr id="0" name=""/>
        <dsp:cNvSpPr/>
      </dsp:nvSpPr>
      <dsp:spPr>
        <a:xfrm>
          <a:off x="1951413" y="98609"/>
          <a:ext cx="1073208" cy="4712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2"/>
              </a:solidFill>
            </a:rPr>
            <a:t>ADD</a:t>
          </a:r>
          <a:endParaRPr lang="it-IT" sz="1500" kern="1200" dirty="0">
            <a:solidFill>
              <a:schemeClr val="bg2"/>
            </a:solidFill>
          </a:endParaRPr>
        </a:p>
      </dsp:txBody>
      <dsp:txXfrm>
        <a:off x="1951413" y="192858"/>
        <a:ext cx="931835" cy="282746"/>
      </dsp:txXfrm>
    </dsp:sp>
    <dsp:sp modelId="{F82FE4FD-8A01-4FCA-A87E-4FD88BDEDFD0}">
      <dsp:nvSpPr>
        <dsp:cNvPr id="0" name=""/>
        <dsp:cNvSpPr/>
      </dsp:nvSpPr>
      <dsp:spPr>
        <a:xfrm>
          <a:off x="3044675" y="8154"/>
          <a:ext cx="1892766" cy="978229"/>
        </a:xfrm>
        <a:prstGeom prst="roundRect">
          <a:avLst>
            <a:gd name="adj" fmla="val 10000"/>
          </a:avLst>
        </a:prstGeom>
        <a:solidFill>
          <a:schemeClr val="accent3">
            <a:hueOff val="3040802"/>
            <a:satOff val="-12547"/>
            <a:lumOff val="-21274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INDEX (staging area)</a:t>
          </a:r>
          <a:endParaRPr lang="it-IT" sz="1600" kern="1200" dirty="0">
            <a:solidFill>
              <a:schemeClr val="bg2"/>
            </a:solidFill>
          </a:endParaRPr>
        </a:p>
      </dsp:txBody>
      <dsp:txXfrm>
        <a:off x="3044675" y="8154"/>
        <a:ext cx="1892766" cy="652153"/>
      </dsp:txXfrm>
    </dsp:sp>
    <dsp:sp modelId="{11F85D36-7422-46AC-9FF0-53B7AD3B3A2C}">
      <dsp:nvSpPr>
        <dsp:cNvPr id="0" name=""/>
        <dsp:cNvSpPr/>
      </dsp:nvSpPr>
      <dsp:spPr>
        <a:xfrm>
          <a:off x="3432350" y="660308"/>
          <a:ext cx="1892766" cy="1094400"/>
        </a:xfrm>
        <a:prstGeom prst="roundRect">
          <a:avLst>
            <a:gd name="adj" fmla="val 10000"/>
          </a:avLst>
        </a:prstGeom>
        <a:solidFill>
          <a:schemeClr val="bg2">
            <a:alpha val="9000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File </a:t>
          </a:r>
          <a:r>
            <a:rPr lang="en-US" sz="1400" kern="1200" dirty="0" err="1"/>
            <a:t>pronti</a:t>
          </a:r>
          <a:r>
            <a:rPr lang="en-US" sz="1400" kern="1200" dirty="0"/>
            <a:t> per </a:t>
          </a:r>
          <a:r>
            <a:rPr lang="en-US" sz="1400" kern="1200" dirty="0" err="1"/>
            <a:t>essere</a:t>
          </a:r>
          <a:r>
            <a:rPr lang="en-US" sz="1400" kern="1200" dirty="0"/>
            <a:t> </a:t>
          </a:r>
          <a:r>
            <a:rPr lang="en-US" sz="1400" kern="1200" dirty="0" err="1"/>
            <a:t>committati</a:t>
          </a:r>
          <a:endParaRPr lang="it-IT" sz="1400" kern="1200" dirty="0"/>
        </a:p>
      </dsp:txBody>
      <dsp:txXfrm>
        <a:off x="3464404" y="692362"/>
        <a:ext cx="1828658" cy="1030292"/>
      </dsp:txXfrm>
    </dsp:sp>
    <dsp:sp modelId="{53642CFD-7DD6-46B7-A1EE-13906535D96F}">
      <dsp:nvSpPr>
        <dsp:cNvPr id="0" name=""/>
        <dsp:cNvSpPr/>
      </dsp:nvSpPr>
      <dsp:spPr>
        <a:xfrm>
          <a:off x="5006738" y="98609"/>
          <a:ext cx="1043584" cy="4712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081605"/>
            <a:satOff val="-25093"/>
            <a:lumOff val="-425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2"/>
              </a:solidFill>
            </a:rPr>
            <a:t>COMMIT</a:t>
          </a:r>
          <a:endParaRPr lang="it-IT" sz="1500" kern="1200" dirty="0">
            <a:solidFill>
              <a:schemeClr val="bg2"/>
            </a:solidFill>
          </a:endParaRPr>
        </a:p>
      </dsp:txBody>
      <dsp:txXfrm>
        <a:off x="5006738" y="192858"/>
        <a:ext cx="902211" cy="282746"/>
      </dsp:txXfrm>
    </dsp:sp>
    <dsp:sp modelId="{124A24AF-8399-4B50-9E86-952FFEE6D63E}">
      <dsp:nvSpPr>
        <dsp:cNvPr id="0" name=""/>
        <dsp:cNvSpPr/>
      </dsp:nvSpPr>
      <dsp:spPr>
        <a:xfrm>
          <a:off x="6085187" y="8154"/>
          <a:ext cx="1892766" cy="978229"/>
        </a:xfrm>
        <a:prstGeom prst="roundRect">
          <a:avLst>
            <a:gd name="adj" fmla="val 10000"/>
          </a:avLst>
        </a:prstGeom>
        <a:solidFill>
          <a:schemeClr val="accent3">
            <a:hueOff val="6081605"/>
            <a:satOff val="-25093"/>
            <a:lumOff val="-4254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HEAD (punt. ultimo commit)</a:t>
          </a:r>
          <a:endParaRPr lang="it-IT" sz="1600" kern="1200" dirty="0">
            <a:solidFill>
              <a:schemeClr val="bg2"/>
            </a:solidFill>
          </a:endParaRPr>
        </a:p>
      </dsp:txBody>
      <dsp:txXfrm>
        <a:off x="6085187" y="8154"/>
        <a:ext cx="1892766" cy="652153"/>
      </dsp:txXfrm>
    </dsp:sp>
    <dsp:sp modelId="{B3F0C76A-E09A-42DF-860E-3EFBA55F081E}">
      <dsp:nvSpPr>
        <dsp:cNvPr id="0" name=""/>
        <dsp:cNvSpPr/>
      </dsp:nvSpPr>
      <dsp:spPr>
        <a:xfrm>
          <a:off x="6472862" y="660308"/>
          <a:ext cx="1892766" cy="1094400"/>
        </a:xfrm>
        <a:prstGeom prst="roundRect">
          <a:avLst>
            <a:gd name="adj" fmla="val 10000"/>
          </a:avLst>
        </a:prstGeom>
        <a:solidFill>
          <a:schemeClr val="bg2">
            <a:alpha val="9000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File </a:t>
          </a:r>
          <a:r>
            <a:rPr lang="en-US" sz="1400" kern="1200" dirty="0" err="1"/>
            <a:t>aggiornati</a:t>
          </a:r>
          <a:r>
            <a:rPr lang="en-US" sz="1400" kern="1200" dirty="0"/>
            <a:t> con le </a:t>
          </a:r>
          <a:r>
            <a:rPr lang="en-US" sz="1400" kern="1200" dirty="0" err="1"/>
            <a:t>modifiche</a:t>
          </a:r>
          <a:endParaRPr lang="it-IT" sz="1400" kern="1200" dirty="0"/>
        </a:p>
      </dsp:txBody>
      <dsp:txXfrm>
        <a:off x="6504916" y="692362"/>
        <a:ext cx="1828658" cy="1030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E9103-0FBE-4117-8F9C-55417982AD1B}">
      <dsp:nvSpPr>
        <dsp:cNvPr id="0" name=""/>
        <dsp:cNvSpPr/>
      </dsp:nvSpPr>
      <dsp:spPr>
        <a:xfrm rot="10800000">
          <a:off x="1451944" y="2340"/>
          <a:ext cx="4361126" cy="1413862"/>
        </a:xfrm>
        <a:prstGeom prst="homePlate">
          <a:avLst/>
        </a:prstGeom>
        <a:solidFill>
          <a:srgbClr val="84D0F4"/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474" tIns="5715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2"/>
              </a:solidFill>
            </a:rPr>
            <a:t>WINDOWS</a:t>
          </a:r>
          <a:endParaRPr lang="it-IT" sz="15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>
              <a:solidFill>
                <a:schemeClr val="bg2"/>
              </a:solidFill>
              <a:hlinkClick xmlns:r="http://schemas.openxmlformats.org/officeDocument/2006/relationships" r:id="rId1"/>
            </a:rPr>
            <a:t>https://git-scm.com/download/win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>
              <a:solidFill>
                <a:schemeClr val="bg2"/>
              </a:solidFill>
            </a:rPr>
            <a:t>Selezionare</a:t>
          </a:r>
          <a:r>
            <a:rPr lang="en-US" sz="1200" kern="1200" dirty="0">
              <a:solidFill>
                <a:schemeClr val="bg2"/>
              </a:solidFill>
            </a:rPr>
            <a:t> Standalone Installer 64bit</a:t>
          </a:r>
          <a:endParaRPr lang="it-IT" sz="1200" kern="1200" dirty="0">
            <a:solidFill>
              <a:schemeClr val="bg2"/>
            </a:solidFill>
          </a:endParaRPr>
        </a:p>
      </dsp:txBody>
      <dsp:txXfrm rot="10800000">
        <a:off x="1805409" y="2340"/>
        <a:ext cx="4007661" cy="1413862"/>
      </dsp:txXfrm>
    </dsp:sp>
    <dsp:sp modelId="{983EE194-A2E8-4498-9352-7A23AEB0A542}">
      <dsp:nvSpPr>
        <dsp:cNvPr id="0" name=""/>
        <dsp:cNvSpPr/>
      </dsp:nvSpPr>
      <dsp:spPr>
        <a:xfrm>
          <a:off x="745013" y="2340"/>
          <a:ext cx="1413862" cy="141386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B44E7-F6F6-4CAE-A8A3-3F6E279A7752}">
      <dsp:nvSpPr>
        <dsp:cNvPr id="0" name=""/>
        <dsp:cNvSpPr/>
      </dsp:nvSpPr>
      <dsp:spPr>
        <a:xfrm rot="10800000">
          <a:off x="1451944" y="1758482"/>
          <a:ext cx="4361126" cy="1413862"/>
        </a:xfrm>
        <a:prstGeom prst="homePlate">
          <a:avLst/>
        </a:prstGeom>
        <a:solidFill>
          <a:srgbClr val="84D0F4"/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474" tIns="5715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2"/>
              </a:solidFill>
            </a:rPr>
            <a:t>macOS</a:t>
          </a:r>
          <a:endParaRPr lang="it-IT" sz="15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>
              <a:solidFill>
                <a:schemeClr val="bg2"/>
              </a:solidFill>
              <a:hlinkClick xmlns:r="http://schemas.openxmlformats.org/officeDocument/2006/relationships" r:id="rId3"/>
            </a:rPr>
            <a:t>https://git-scm.com/download/mac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2"/>
              </a:solidFill>
            </a:rPr>
            <a:t>Eseguire il </a:t>
          </a:r>
          <a:r>
            <a:rPr lang="en-US" sz="1200" kern="1200" dirty="0" err="1">
              <a:solidFill>
                <a:schemeClr val="bg2"/>
              </a:solidFill>
            </a:rPr>
            <a:t>comando</a:t>
          </a:r>
          <a:r>
            <a:rPr lang="en-US" sz="1200" kern="1200" dirty="0">
              <a:solidFill>
                <a:schemeClr val="bg2"/>
              </a:solidFill>
            </a:rPr>
            <a:t>: </a:t>
          </a:r>
          <a:r>
            <a:rPr lang="en-US" sz="1200" i="1" kern="1200" dirty="0">
              <a:solidFill>
                <a:schemeClr val="bg2"/>
              </a:solidFill>
            </a:rPr>
            <a:t>brew install git</a:t>
          </a:r>
          <a:endParaRPr lang="it-IT" sz="1200" i="1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i="0" kern="1200" dirty="0">
              <a:solidFill>
                <a:schemeClr val="bg2"/>
              </a:solidFill>
            </a:rPr>
            <a:t>Se il </a:t>
          </a:r>
          <a:r>
            <a:rPr lang="en-US" sz="1200" i="0" kern="1200" dirty="0" err="1">
              <a:solidFill>
                <a:schemeClr val="bg2"/>
              </a:solidFill>
            </a:rPr>
            <a:t>comando</a:t>
          </a:r>
          <a:r>
            <a:rPr lang="en-US" sz="1200" i="0" kern="1200" dirty="0">
              <a:solidFill>
                <a:schemeClr val="bg2"/>
              </a:solidFill>
            </a:rPr>
            <a:t> non fosse </a:t>
          </a:r>
          <a:r>
            <a:rPr lang="en-US" sz="1200" i="0" kern="1200" dirty="0" err="1">
              <a:solidFill>
                <a:schemeClr val="bg2"/>
              </a:solidFill>
            </a:rPr>
            <a:t>disponibile</a:t>
          </a:r>
          <a:r>
            <a:rPr lang="en-US" sz="1200" i="0" kern="1200" dirty="0">
              <a:solidFill>
                <a:schemeClr val="bg2"/>
              </a:solidFill>
            </a:rPr>
            <a:t> </a:t>
          </a:r>
          <a:r>
            <a:rPr lang="en-US" sz="1200" i="0" kern="1200" dirty="0" err="1">
              <a:solidFill>
                <a:schemeClr val="bg2"/>
              </a:solidFill>
            </a:rPr>
            <a:t>seguire</a:t>
          </a:r>
          <a:r>
            <a:rPr lang="en-US" sz="1200" i="0" kern="1200" dirty="0">
              <a:solidFill>
                <a:schemeClr val="bg2"/>
              </a:solidFill>
            </a:rPr>
            <a:t> la </a:t>
          </a:r>
          <a:r>
            <a:rPr lang="en-US" sz="1200" i="0" kern="1200" dirty="0" err="1">
              <a:solidFill>
                <a:schemeClr val="bg2"/>
              </a:solidFill>
            </a:rPr>
            <a:t>guida</a:t>
          </a:r>
          <a:r>
            <a:rPr lang="en-US" sz="1200" i="0" kern="1200" dirty="0">
              <a:solidFill>
                <a:schemeClr val="bg2"/>
              </a:solidFill>
            </a:rPr>
            <a:t>: </a:t>
          </a:r>
          <a:r>
            <a:rPr lang="it-IT" sz="1200" i="0" kern="1200" dirty="0">
              <a:solidFill>
                <a:schemeClr val="bg2"/>
              </a:solidFill>
            </a:rPr>
            <a:t>https://brew.sh/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200" kern="1200" dirty="0">
            <a:solidFill>
              <a:schemeClr val="bg2"/>
            </a:solidFill>
          </a:endParaRPr>
        </a:p>
      </dsp:txBody>
      <dsp:txXfrm rot="10800000">
        <a:off x="1805409" y="1758482"/>
        <a:ext cx="4007661" cy="1413862"/>
      </dsp:txXfrm>
    </dsp:sp>
    <dsp:sp modelId="{888A7251-3363-46C6-9C2D-CD1FAF08C19F}">
      <dsp:nvSpPr>
        <dsp:cNvPr id="0" name=""/>
        <dsp:cNvSpPr/>
      </dsp:nvSpPr>
      <dsp:spPr>
        <a:xfrm>
          <a:off x="745013" y="1746209"/>
          <a:ext cx="1413862" cy="141386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10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 24575,'0'4'0,"0"4"0,0 5 0,0 4 0,-3 6 0,-6 6 0,0 2 0,1 0 0,-2 1 0,1 2 0,2 0 0,3-3 0,1-3 0,1-7-8191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27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68 24575,'0'-3'0,"-1"0"0,1 0 0,-1 0 0,0 0 0,0 0 0,0 0 0,0 0 0,-1 0 0,1 0 0,-1 0 0,0 0 0,0 1 0,0-1 0,0 1 0,0 0 0,-1-1 0,1 1 0,-1 0 0,1 0 0,-1 1 0,0-1 0,0 0 0,1 1 0,-1 0 0,0-1 0,0 1 0,-1 1 0,1-1 0,0 0 0,0 1 0,0-1 0,0 1 0,-5 0 0,5 0 0,-1-1 0,1 1 0,-1 0 0,1 0 0,-1 1 0,1-1 0,-1 0 0,1 1 0,-1 0 0,1 0 0,0 0 0,0 1 0,-1-1 0,1 1 0,0-1 0,0 1 0,0 0 0,0 0 0,1 0 0,-1 1 0,1-1 0,-1 1 0,1 0 0,0-1 0,0 1 0,0 0 0,0 0 0,0 0 0,1 0 0,-1 1 0,0 3 0,0 1 0,1 0 0,1 0 0,-1 0 0,2 0 0,-1 0 0,1 0 0,0 0 0,0-1 0,1 1 0,4 11 0,2 2 0,2 1 0,14 23 0,-15-31 0,-1 1 0,0 0 0,-1 0 0,-1 1 0,0 0 0,3 17 0,-10-29 0,1 0 0,0 0 0,-1 0 0,0-1 0,0 1 0,0 0 0,0-1 0,0 1 0,-1-1 0,0 1 0,0-1 0,0 1 0,0-1 0,0 0 0,-1 0 0,1 0 0,-1-1 0,0 1 0,0 0 0,0-1 0,-5 3 0,-1 2 0,0 0 0,-1-1 0,0-1 0,0 0 0,0 0 0,-14 4 0,-14 2-1365,24-6-5461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5:12.12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721 26 24575,'-8'10'0,"1"1"0,1 0 0,0 0 0,0 1 0,1-1 0,1 1 0,0 0 0,0 0 0,1 1 0,1-1 0,0 1 0,1-1 0,0 1 0,1 0 0,1 16 0,1-24 0,-1-1 0,0 0 0,1 0 0,0 0 0,0 0 0,0-1 0,1 1 0,-1-1 0,1 1 0,0-1 0,0 0 0,0 0 0,0 0 0,0 0 0,1 0 0,0-1 0,-1 0 0,1 1 0,0-2 0,0 1 0,0 0 0,0-1 0,0 1 0,0-1 0,1 0 0,-1-1 0,0 1 0,5-1 0,-4 1 0,-1 0 0,0-1 0,0 0 0,0 0 0,1 0 0,-1-1 0,0 1 0,0-1 0,0 0 0,0 0 0,0 0 0,0-1 0,0 1 0,0-1 0,0 0 0,-1 0 0,1 0 0,-1-1 0,1 1 0,-1-1 0,0 0 0,0 0 0,0 0 0,-1 0 0,1-1 0,-1 1 0,1-1 0,-1 1 0,2-5 0,-3 3 0,1-1 0,-1 1 0,0-1 0,0 1 0,0 0 0,-1-1 0,0 1 0,0-1 0,0 1 0,-1-1 0,0 1 0,0-1 0,0 1 0,-1 0 0,0-1 0,0 1 0,0 0 0,0 0 0,-1 1 0,0-1 0,0 0 0,0 1 0,-1 0 0,1-1 0,-1 1 0,0 1 0,0-1 0,-1 1 0,1-1 0,-1 1 0,1 0 0,-10-3 0,-3-2 0,0 0 0,-1 1 0,0 1 0,-1 1 0,1 0 0,-1 2 0,0 0 0,-24 0 0,7 3 0,1 1 0,-1 3 0,1 0 0,0 3 0,0 0 0,-49 19 0,55-16 0,1 2 0,0 1 0,1 2 0,0 0 0,1 2 0,1 0 0,-42 39 0,62-51 0,-1 1 0,1 0 0,0 0 0,0 1 0,0-1 0,1 1 0,0 0 0,1 0 0,-1 1 0,1-1 0,-2 11 0,4-15 0,1 0 0,0-1 0,0 1 0,0 0 0,0 0 0,1 0 0,-1-1 0,1 1 0,-1 0 0,1 0 0,0-1 0,0 1 0,0 0 0,0-1 0,1 1 0,-1-1 0,1 0 0,-1 1 0,1-1 0,0 0 0,0 0 0,0 0 0,0 0 0,0-1 0,1 1 0,-1 0 0,0-1 0,1 0 0,-1 1 0,1-1 0,0 0 0,-1 0 0,1-1 0,4 2 0,25 5 0,0-1 0,0-1 0,1-2 0,0-1 0,60-5 0,-30 1 0,-29 2 0,15 0 0,60-8 0,-96 6 0,-1 0 0,1 0 0,-1-1 0,0-1 0,0 0 0,0-1 0,0 0 0,-1-1 0,21-14 0,-27 14 0,0 1 0,-1-1 0,1 0 0,-1 0 0,-1-1 0,1 1 0,-1-1 0,0 0 0,0 0 0,-1 0 0,0 0 0,-1 0 0,1 0 0,-1 0 0,0-1 0,-1 1 0,0-1 0,0 1 0,-1 0 0,0-1 0,-2-8 0,2 10 0,-1-1 0,1 1 0,-1 0 0,-1-1 0,1 1 0,-1 0 0,0 1 0,0-1 0,-1 0 0,-8-9 0,9 12 0,0 0 0,0 1 0,0-1 0,0 1 0,-1 0 0,1 0 0,-1 0 0,1 0 0,-1 1 0,0-1 0,1 1 0,-1 0 0,0 0 0,0 0 0,0 1 0,0-1 0,0 1 0,-7 0 0,3 2 0,1-1 0,0 1 0,0 0 0,0 1 0,0 0 0,0 0 0,0 0 0,1 1 0,-1 0 0,1 0 0,0 1 0,1 0 0,-1 0 0,1 0 0,0 0 0,0 1 0,0 0 0,-3 7 0,-3 2 0,2 1 0,0 0 0,0 1 0,2 0 0,0 0 0,-5 21 0,10-31 0,0 0 0,1 0 0,-1 0 0,1 0 0,1 1 0,0-1 0,0 0 0,0 1 0,3 13 0,-2-19 0,0 1 0,0 0 0,0-1 0,1 1 0,0-1 0,-1 1 0,1-1 0,0 0 0,0 0 0,0 0 0,0 0 0,0 0 0,1 0 0,-1-1 0,1 1 0,-1-1 0,1 1 0,-1-1 0,1 0 0,0 0 0,0 0 0,0-1 0,-1 1 0,1-1 0,0 1 0,0-1 0,4 0 0,6 0 0,1 0 0,0 0 0,-1-2 0,1 1 0,-1-2 0,1 0 0,-1-1 0,0 0 0,0-1 0,-1 0 0,1-1 0,21-14 0,-16 9 0,-1-2 0,-1 0 0,0-1 0,0 0 0,-1-1 0,-1-1 0,21-31 0,-30 38 0,0 0 0,0-1 0,-1 0 0,0 0 0,-1 0 0,0 0 0,-1-1 0,0 1 0,0-1 0,-1 1 0,-1-1 0,1 1 0,-2-1 0,0 0 0,-2-11 0,2 17 0,0 1 0,0-1 0,-1 1 0,0 0 0,0 0 0,0 0 0,0 0 0,0 0 0,-1 0 0,0 0 0,0 1 0,0-1 0,0 1 0,0 0 0,-7-4 0,6 4 0,-1 1 0,0 0 0,1 0 0,-1 0 0,0 1 0,0 0 0,0 0 0,-1 0 0,1 0 0,0 1 0,0 0 0,0 0 0,-1 0 0,1 1 0,0 0 0,-8 2 0,-3 2 0,2 0 0,-1 1 0,1 1 0,0 0 0,0 0 0,1 2 0,0 0 0,0 0 0,1 1 0,0 1 0,1 0 0,0 0 0,-14 21 0,-3 8 0,1 1 0,3 0 0,-22 50 0,46-91 0,-11 21 0,1 0 0,1 1 0,0-1 0,2 2 0,1-1 0,1 1 0,-4 28 0,9-49 0,0 1 0,0 0 0,0 0 0,0-1 0,0 1 0,0 0 0,1-1 0,0 1 0,-1-1 0,1 1 0,0 0 0,0-1 0,0 0 0,0 1 0,1-1 0,-1 0 0,1 1 0,-1-1 0,1 0 0,0 0 0,0 0 0,0 0 0,0-1 0,0 1 0,0-1 0,0 1 0,1-1 0,-1 1 0,1-1 0,-1 0 0,1 0 0,-1-1 0,1 1 0,5 0 0,2 0 0,0 0 0,1-1 0,-1-1 0,0 1 0,0-2 0,1 0 0,-1 0 0,10-4 0,19-7 0,0-3 0,-2-1 0,0-1 0,-1-2 0,48-36 0,-38 22 0,-2-3 0,-2-1 0,52-60 0,-85 88 0,0 0 0,-1-1 0,0 0 0,-1-1 0,0 0 0,6-17 0,-12 27 0,0 0 0,0-1 0,-1 1 0,1-1 0,-1 1 0,1-1 0,-1 1 0,0-1 0,0 1 0,0-1 0,-1 1 0,1-1 0,0 1 0,-1-1 0,0 1 0,1-1 0,-1 1 0,0 0 0,0-1 0,-1 1 0,1 0 0,0 0 0,-1 0 0,1 0 0,-1 0 0,0 0 0,0 0 0,1 1 0,-1-1 0,0 1 0,-1-1 0,1 1 0,0 0 0,0-1 0,0 1 0,-1 0 0,1 1 0,-1-1 0,1 0 0,-4 0 0,-19-5 0,0 1 0,0 1 0,-1 1 0,0 1 0,0 1 0,1 2 0,-1 0 0,0 2 0,1 0 0,0 2 0,-1 1 0,-31 13 0,45-14-273,1 0 0,0 1 0,0 1 0,-12 10 0,2 0-6553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6:56.0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437 418 24575,'-14'0'0,"0"0"0,0 1 0,0 1 0,1 0 0,-27 9 0,38-11 0,-1 1 0,1 0 0,0 0 0,-1 0 0,1 0 0,0 0 0,0 0 0,-1 1 0,1-1 0,0 1 0,0 0 0,1-1 0,-1 1 0,0 0 0,0 0 0,1 0 0,0 0 0,-1 0 0,1 1 0,0-1 0,0 0 0,0 1 0,0-1 0,0 1 0,1-1 0,-1 1 0,1-1 0,-1 1 0,1-1 0,0 1 0,0-1 0,0 1 0,1-1 0,-1 1 0,1-1 0,-1 1 0,1-1 0,0 1 0,0-1 0,1 3 0,-2-3 0,1 0 0,0-1 0,0 1 0,-1 0 0,1-1 0,0 1 0,0-1 0,1 1 0,-1-1 0,0 1 0,0-1 0,1 0 0,-1 0 0,1 1 0,-1-1 0,1 0 0,-1 0 0,1-1 0,0 1 0,0 0 0,-1 0 0,1-1 0,2 1 0,0-1 0,0 0 0,-1 0 0,1 0 0,-1 0 0,1-1 0,-1 0 0,1 0 0,-1 0 0,1 0 0,-1 0 0,5-3 0,5-3 0,0-1 0,-1-1 0,1 0 0,15-16 0,-10 7 0,0-1 0,-1-1 0,-1 0 0,-2-2 0,1 1 0,20-46 0,-30 55 0,0-1 0,-1 0 0,-1 0 0,0 0 0,0 0 0,0-23 0,-3 28 0,0 0 0,0 1 0,-1-1 0,-1 0 0,1 0 0,-1 0 0,0 1 0,-1-1 0,0 1 0,0 0 0,-1 0 0,-4-8 0,4 9 0,0 1 0,-1-1 0,0 1 0,1 0 0,-2 0 0,1 1 0,0-1 0,-1 1 0,0 0 0,0 1 0,0-1 0,-1 1 0,1 1 0,-1-1 0,1 1 0,-1 0 0,0 0 0,0 1 0,0 0 0,-10 0 0,12 1 0,0 0 0,0 1 0,0 0 0,0 0 0,0 0 0,1 0 0,-1 1 0,1 0 0,-1 0 0,1 0 0,-1 0 0,1 1 0,0-1 0,0 1 0,0 0 0,1 1 0,-1-1 0,1 0 0,0 1 0,0 0 0,0 0 0,0 0 0,0 0 0,1 0 0,0 1 0,0-1 0,0 1 0,1 0 0,-3 8 0,3-8 0,-1 1 0,1-1 0,0 1 0,0 0 0,1 0 0,0 0 0,0-1 0,0 1 0,0 0 0,1 0 0,0 0 0,1-1 0,-1 1 0,1-1 0,0 1 0,0-1 0,6 11 0,-8-16 0,0 0 0,1 0 0,-1 1 0,0-1 0,0 0 0,0 0 0,0 1 0,0-1 0,1 0 0,-1 0 0,0 1 0,0-1 0,1 0 0,-1 0 0,0 0 0,0 0 0,1 1 0,-1-1 0,0 0 0,0 0 0,1 0 0,-1 0 0,0 0 0,0 0 0,1 0 0,-1 0 0,0 0 0,1 0 0,-1 0 0,0 0 0,1 0 0,-1 0 0,0 0 0,0 0 0,1 0 0,-1 0 0,0 0 0,0 0 0,1 0 0,-1 0 0,0-1 0,1 1 0,-1 0 0,0 0 0,0 0 0,0-1 0,1 1 0,-1 0 0,0 0 0,0 0 0,0-1 0,0 1 0,1-1 0,1-20 0,-2 20 0,-1 0 0,1 1 0,0-1 0,0 0 0,0 0 0,-1 0 0,1 0 0,0 0 0,-1 1 0,1-1 0,-1 0 0,1 0 0,-1 0 0,1 1 0,-1-1 0,1 0 0,-1 1 0,0-1 0,-1 0 0,1 0 0,0 1 0,0 1 0,0-1 0,0 0 0,1 0 0,-1 0 0,0 0 0,0 1 0,0-1 0,0 0 0,0 1 0,1-1 0,-1 0 0,0 1 0,0-1 0,0 1 0,1 0 0,-1-1 0,0 1 0,1 0 0,-1-1 0,1 1 0,-1 0 0,1-1 0,-1 1 0,1 0 0,-1 1 0,-3 4 0,1 0 0,0 1 0,0-1 0,0 1 0,1-1 0,0 1 0,0 0 0,1 0 0,0 0 0,0 0 0,0 0 0,1 0 0,0 0 0,1 0 0,-1 0 0,3 8 0,-3-12 0,1 0 0,0 1 0,-1-1 0,1 0 0,1 0 0,-1 0 0,0 0 0,1 0 0,-1 0 0,1 0 0,0 0 0,0-1 0,0 1 0,1-1 0,-1 1 0,0-1 0,1 0 0,0 0 0,-1 0 0,1 0 0,0 0 0,0-1 0,0 1 0,0-1 0,0 0 0,1 0 0,-1 0 0,0 0 0,0-1 0,1 1 0,-1-1 0,0 0 0,1 0 0,4 0 0,7-3 0,-1 0 0,0-1 0,0-1 0,0 0 0,0-1 0,-1-1 0,0 0 0,18-13 0,-4 1 0,-2-1 0,43-41 0,-66 58 0,1 1 0,-1-1 0,1 0 0,-1 0 0,0 0 0,0 0 0,0 0 0,0 0 0,0 0 0,-1-1 0,0 1 0,0 0 0,0-1 0,0 0 0,1-4 0,-3 6 0,1-1 0,-1 1 0,0-1 0,1 1 0,-1-1 0,0 1 0,-1-1 0,1 1 0,0 0 0,-1 0 0,1 0 0,-1 0 0,0 0 0,1 0 0,-1 0 0,0 0 0,0 1 0,0-1 0,-1 1 0,1-1 0,0 1 0,-4-2 0,-16-8 0,0 2 0,0 0 0,-1 1 0,0 1 0,-1 1 0,-39-4 0,8 4 0,-101 2 0,142 4 0,-1 1 0,1 1 0,-1 0 0,1 1 0,0 0 0,0 1 0,0 1 0,-16 7 0,24-8 0,0-1 0,0 1 0,0 0 0,1 1 0,-1 0 0,1-1 0,0 2 0,0-1 0,1 0 0,0 1 0,0 0 0,0 0 0,0 0 0,1 1 0,0-1 0,1 1 0,-1-1 0,-2 14 0,2-4 0,1 0 0,0 0 0,2 0 0,-1 0 0,2 0 0,0 0 0,6 26 0,-5-33 0,0 0 0,0 0 0,1 0 0,1 0 0,0-1 0,0 1 0,0-1 0,1 0 0,0 0 0,1-1 0,0 1 0,0-1 0,0 0 0,13 9 0,-17-14 0,1 0 0,0 0 0,0 0 0,-1-1 0,1 1 0,0-1 0,0 0 0,0 0 0,1 0 0,-1 0 0,0-1 0,0 1 0,0-1 0,1 0 0,-1 1 0,0-2 0,0 1 0,1 0 0,3-2 0,-2 1 0,-1-1 0,0 0 0,1 0 0,-1-1 0,0 1 0,-1-1 0,1 0 0,0 0 0,-1 0 0,1 0 0,5-8 0,2-5 0,-1 0 0,0-1 0,-1 0 0,-1 0 0,7-23 0,-14 38 0,12-32 0,9-43 0,-20 69 0,-1 0 0,1 0 0,-1 0 0,-1-1 0,1 1 0,-1 0 0,-1 0 0,0-1 0,0 1 0,0 0 0,-5-13 0,6 21 0,0-1 0,0 0 0,0 1 0,0-1 0,-1 0 0,1 1 0,0-1 0,-1 0 0,1 1 0,0-1 0,-1 0 0,1 1 0,0-1 0,-1 1 0,1-1 0,-1 1 0,1-1 0,-1 1 0,1-1 0,-1 1 0,0 0 0,1-1 0,-1 1 0,1 0 0,-1-1 0,0 1 0,1 0 0,-1 0 0,0 0 0,1 0 0,-1-1 0,0 1 0,0 0 0,1 0 0,-1 0 0,0 1 0,1-1 0,-1 0 0,0 0 0,1 0 0,-1 0 0,0 1 0,1-1 0,-1 0 0,0 0 0,1 1 0,-2 0 0,-1 1 0,1 1 0,-1 0 0,1-1 0,0 1 0,0 0 0,0 0 0,0 1 0,0-1 0,-1 4 0,-9 28 0,2 1 0,2 1 0,1 0 0,1 0 0,3 0 0,0 1 0,5 48 0,4-39 0,-1-41 0,-1-28 0,-1-13-1365,-2-1-5461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6:56.5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24575,'18'42'0,"23"77"0,-9-24 0,-15-41 23,-2 0-1,-2 1 1,-3 0-1,4 65 1,-4 223-1276,-10-323 1028,0 13-6601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6:57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489 1 24575,'-3'0'0,"-9"0"0,-6 0 0,-7 0 0,-6 3 0,-17 9 0,-6 2 0,-2 6 0,2-1 0,3 8 0,6-1 0,7-6 0,7-5 0,8-5-8191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6:57.4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24575,'4'0'0,"4"0"0,5 0 0,3 0 0,7 0 0,3 4 0,0 4 0,0 2 0,-2-2 0,-4 2 0,-2 3 0,3 2 0,-2 3 0,3 2 0,-2-3-8191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6:58.0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333 0 24575,'0'6'0,"-1"-1"0,-1 1 0,1-1 0,-1 1 0,0-1 0,0 1 0,0-1 0,-1 0 0,1 0 0,-2 0 0,-3 5 0,-45 52 0,44-52 0,-10 9 0,0 0 0,0 2 0,1 0 0,-21 36 0,-97 174-1365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6:58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24575,'4'0'0,"4"0"0,5 0 0,7 0 0,4 7 0,1 6 0,1 4 0,5 7 0,3 3 0,1 0 0,3 2 0,2-2 0,-6-4 0,-2-1 0,-5-1 0,-12-4 0,-9-5-8191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6:59.4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69 24575,'161'-1'0,"288"-40"0,-436 39 0,144-20 0,-132 20 0,0 1 0,0 1 0,0 1 0,28 5 0,-35 3 113,-17-9-151,-1 1 1,0-1-1,0 0 0,0 1 0,0-1 0,0 1 0,0-1 0,0 1 0,0-1 0,1 0 0,-2 1 0,1-1 1,0 1-1,0-1 0,0 1 0,0-1 0,0 0 0,0 1 0,0-1 0,0 1 0,-1-1 0,1 0 0,0 1 1,0-1-1,-1 0 0,1 1 0,0-1 0,-1 0 0,1 1 0,0-1 0,-1 0 0,1 1 0,0-1 0,-1 0 1,1 0-1,0 0 0,-1 1 0,0-1 0,-12 8-6788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1.2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137 124 24575,'0'-5'0,"1"0"0,0 0 0,0 0 0,0 0 0,0 0 0,1 0 0,0 0 0,0 1 0,0-1 0,0 1 0,7-9 0,36-38 0,-38 44 0,-53 73 0,-104 103 0,149-168 0,0 0 0,-1 0 0,1 0 0,0 0 0,0 0 0,0 0 0,0 0 0,0 0 0,1 0 0,-1 0 0,0 1 0,0-1 0,1 0 0,-1 0 0,1 1 0,-1-1 0,1 1 0,-1-1 0,1 0 0,0 1 0,0-1 0,0 1 0,0-1 0,0 1 0,0-1 0,0 0 0,0 1 0,0-1 0,1 1 0,0 1 0,2 0 0,0 0 0,1-1 0,-1 1 0,1-1 0,-1 0 0,1 0 0,0 0 0,0 0 0,5 1 0,246 88 0,-233-83 0,-21-7 0,0-1 0,0 1 0,0-1 0,0 1 0,0-1 0,-1 0 0,1 1 0,0-1 0,0 0 0,0 0 0,0 0 0,0 0 0,0 1 0,0-1 0,0-1 0,0 1 0,0 0 0,0 0 0,0 0 0,0 0 0,0-1 0,0 1 0,0 0 0,0-1 0,0 1 0,0-1 0,0 1 0,-1-1 0,1 0 0,1 0 0,-2 0 0,0-1 0,1 0 0,-1 1 0,0-1 0,0 0 0,0 1 0,0-1 0,0 0 0,-1 1 0,1-1 0,0 1 0,-1-1 0,1 0 0,-1 1 0,-1-3 0,-4-9 0,-1 1 0,0 1 0,-10-14 0,-13-16-1365,20 24-5461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3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4 107 24575,'-1'96'0,"-1"-23"0,9 90 0,4-124 0,-2-31 0,0-24 0,2-36 0,-2-1 0,-3 0 0,0-66 0,-7 88 0,4-41 0,-2 69 0,-1 0 0,1-1 0,0 1 0,0 0 0,0 0 0,0-1 0,1 1 0,-1 0 0,1 0 0,0 0 0,0 1 0,0-1 0,0 0 0,0 1 0,1 0 0,-1-1 0,5-2 0,-6 4 0,0 1 0,0 0 0,0 0 0,0 0 0,0-1 0,0 1 0,0 0 0,-1 0 0,1 0 0,0 0 0,0 1 0,0-1 0,0 0 0,0 0 0,0 0 0,0 1 0,0-1 0,-1 0 0,1 1 0,0-1 0,0 1 0,-1-1 0,1 1 0,0-1 0,0 1 0,-1 0 0,1-1 0,0 1 0,-1 0 0,1-1 0,-1 1 0,1 0 0,-1 0 0,0 0 0,1 0 0,-1-1 0,0 1 0,1 0 0,-1 0 0,0 1 0,15 45 0,-13-40 0,59 239 0,-61-246 0,0 0 0,0 1 0,0-1 0,0 0 0,0 0 0,0 1 0,0-1 0,0 0 0,0 0 0,0 1 0,0-1 0,0 0 0,0 1 0,0-1 0,0 0 0,0 0 0,1 1 0,-1-1 0,0 0 0,0 0 0,0 0 0,0 1 0,1-1 0,-1 0 0,0 0 0,0 0 0,1 1 0,-1-1 0,0 0 0,0 0 0,1 0 0,-1 0 0,0 0 0,0 0 0,1 0 0,-1 0 0,0 0 0,0 1 0,1-1 0,-1 0 0,1 0 0,5-13 0,1-20 0,-2-13 0,15-87 0,-17 114 0,2 1 0,0 0 0,1 1 0,16-34 0,-21 51 0,-1-1 0,0 0 0,0 1 0,1-1 0,-1 0 0,1 1 0,-1-1 0,1 1 0,-1-1 0,0 1 0,1-1 0,0 1 0,-1-1 0,1 1 0,-1-1 0,1 1 0,0 0 0,-1-1 0,1 1 0,0 0 0,-1 0 0,1-1 0,0 1 0,-1 0 0,1 0 0,0 0 0,0 0 0,-1 0 0,1 0 0,0 0 0,-1 0 0,2 0 0,0 1 0,0 0 0,0 0 0,0 0 0,0 1 0,-1-1 0,1 0 0,0 1 0,-1-1 0,1 1 0,-1 0 0,2 2 0,33 59 0,-32-55 0,23 47 0,-2 0 0,36 117 0,-62-212 0,8-62 0,10 7 0,-15 88 0,-1 1 0,1-1 0,1 1 0,-1 0 0,1 0 0,0 0 0,1 0 0,-1 0 0,1 1 0,0-1 0,10-8 0,-13 13 0,0 1 0,0-1 0,-1 1 0,1-1 0,0 1 0,0 0 0,0-1 0,0 1 0,0 0 0,0 0 0,0 0 0,0 0 0,0 0 0,0 0 0,0 0 0,0 0 0,0 0 0,0 1 0,0-1 0,0 0 0,0 0 0,-1 1 0,1-1 0,0 1 0,0-1 0,0 1 0,0-1 0,-1 1 0,1-1 0,0 1 0,0 0 0,-1 0 0,1-1 0,-1 1 0,1 0 0,0 0 0,-1 0 0,0-1 0,1 1 0,-1 0 0,1 0 0,-1 0 0,0 2 0,17 44 0,-17-45 0,36 171-1365,-29-139-5461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28.1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24575,'0'4'0,"0"4"0,0 5 0,0 8 0,0 3 0,0 1 0,0 1 0,0-5-8191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4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1 361 24575,'1'0'0,"1"0"0,-1 1 0,0-1 0,1 1 0,-1-1 0,0 1 0,0 0 0,0 0 0,1-1 0,-1 1 0,0 0 0,0 0 0,0 0 0,0 0 0,0 0 0,0 0 0,-1 0 0,1 1 0,0-1 0,0 0 0,-1 0 0,1 1 0,-1-1 0,1 0 0,-1 2 0,12 41 0,-10-34 0,6 40 0,9 27 0,-17-76 0,0 0 0,0-1 0,0 1 0,0 0 0,0-1 0,0 1 0,0 0 0,0-1 0,1 1 0,-1-1 0,0 1 0,1 0 0,-1-1 0,0 1 0,1-1 0,-1 1 0,1-1 0,-1 1 0,1-1 0,-1 1 0,1-1 0,-1 0 0,1 1 0,-1-1 0,1 1 0,-1-1 0,1 0 0,0 0 0,-1 1 0,1-1 0,-1 0 0,1 0 0,0 0 0,-1 0 0,1 0 0,0 0 0,-1 0 0,1 0 0,0 0 0,-1 0 0,1 0 0,0 0 0,-1 0 0,1-1 0,0 1 0,-1 0 0,1 0 0,-1-1 0,1 1 0,0 0 0,-1-1 0,1 1 0,-1-1 0,1 1 0,0-1 0,26-35 0,-26 33 0,36-62 0,45-112 0,-57 118 0,1 1 0,3 1 0,40-57 0,-58 106 0,-6 14 0,-1 24 0,-4-29 0,-1 112-1365,0-51-5461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5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196 1 24575,'-12'0'0,"1"0"0,-1 0 0,1 2 0,0-1 0,-1 1 0,-14 5 0,21-5 0,0 1 0,1-1 0,-1 1 0,1 0 0,-1 0 0,1 0 0,0 1 0,0 0 0,1-1 0,-1 1 0,1 1 0,0-1 0,0 0 0,0 1 0,-4 9 0,1-1 0,0 0 0,1 0 0,1 0 0,0 1 0,1 0 0,1 0 0,-2 21 0,4-31 0,-1 0 0,1 0 0,0 0 0,1 0 0,-1 0 0,1 0 0,0 0 0,0 0 0,0 0 0,0 0 0,1-1 0,-1 1 0,1 0 0,0-1 0,0 1 0,0-1 0,1 1 0,-1-1 0,1 0 0,0 0 0,0-1 0,0 1 0,0 0 0,0-1 0,1 0 0,-1 0 0,1 0 0,0 0 0,-1 0 0,5 1 0,11 2 0,0-1 0,0-1 0,0-1 0,0 0 0,0-1 0,1-1 0,-1-1 0,0-1 0,0-1 0,0 0 0,0-1 0,0-1 0,-1-1 0,0-1 0,0 0 0,-1-1 0,23-14 0,4-12-1365,-30 19-5461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5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24575,'0'4'0,"0"8"0,0 13 0,3 20 0,2 6 0,3-2 0,0-5 0,3-11 0,-1-11-8191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6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59 24575,'2'61'0,"0"-42"0,0 0 0,-2 0 0,-1 0 0,0 0 0,-1 0 0,-8 31 0,10-50 0,0 0 0,0 0 0,0 0 0,0 0 0,0-1 0,0 1 0,0 0 0,0 0 0,0 0 0,0 0 0,0 0 0,0 0 0,0 0 0,-1 0 0,1 0 0,0 0 0,0 0 0,0-1 0,0 1 0,0 0 0,0 0 0,0 0 0,0 0 0,0 0 0,0 0 0,0 0 0,0 0 0,-1 0 0,1 0 0,0 0 0,0 0 0,0 0 0,0 0 0,0 0 0,0 0 0,0 0 0,0 0 0,0 0 0,-1 0 0,1 0 0,0 0 0,0 0 0,0 0 0,0 0 0,0 0 0,0 0 0,0 0 0,0 0 0,0 0 0,-1 0 0,1 0 0,0 0 0,0 1 0,0-1 0,0 0 0,0 0 0,0 0 0,0 0 0,-4-17 0,0-20 0,2 18 0,1 13 0,1-1 0,0 0 0,0 0 0,0 0 0,2-10 0,19 41 0,-18-16 0,2 0 0,-1 0 0,1 0 0,0-1 0,0 0 0,1 0 0,10 9 0,-14-14 0,1 0 0,0 0 0,0-1 0,0 1 0,1-1 0,-1 0 0,0 0 0,0 0 0,1-1 0,-1 1 0,1-1 0,-1 1 0,0-1 0,1 0 0,-1-1 0,1 1 0,-1 0 0,0-1 0,1 0 0,-1 0 0,0 0 0,0 0 0,4-2 0,6-3 0,-1-1 0,-1 1 0,1-2 0,-1 0 0,0 0 0,-1-1 0,0 0 0,0-1 0,10-13 0,11-18 0,28-46 0,-39 56 0,-20 31 0,0 0 0,0-1 0,0 1 0,0 0 0,0 0 0,0 0 0,0 0 0,1-1 0,-1 1 0,0 0 0,0 0 0,0 0 0,0 0 0,0-1 0,0 1 0,0 0 0,0 0 0,0 0 0,0 0 0,1 0 0,-1 0 0,0 0 0,0-1 0,0 1 0,0 0 0,0 0 0,1 0 0,-1 0 0,0 0 0,0 0 0,0 0 0,0 0 0,0 0 0,1 0 0,-1 0 0,0 0 0,0 0 0,0 0 0,0 0 0,1 0 0,-1 0 0,0 0 0,0 0 0,0 0 0,0 0 0,1 0 0,-1 0 0,0 0 0,0 0 0,0 0 0,0 0 0,0 0 0,1 1 0,-1-1 0,0 0 0,0 0 0,0 0 0,0 0 0,0 0 0,0 0 0,0 1 0,1-1 0,-1 0 0,0 0 0,0 0 0,0 0 0,0 0 0,0 1 0,2 21 0,-4 41 0,1-51 0,-1 18-114,0-15-43,1 0 1,0 0 0,1 0-1,1 1 1,0-1 0,1 0-1,5 18 1,2-14-6670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7.2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 0 24575,'-4'0'0,"0"0"0,0 1 0,0-1 0,0 1 0,0-1 0,1 1 0,-1 1 0,0-1 0,0 0 0,1 1 0,-1 0 0,1 0 0,-1 0 0,1 0 0,-6 5 0,8-5 0,-1 0 0,1-1 0,0 1 0,0 0 0,0 0 0,0 0 0,0 0 0,0 0 0,1 0 0,-1 0 0,1 0 0,-1 0 0,1 0 0,0 0 0,0 0 0,0 1 0,0-1 0,0 0 0,0 0 0,1 0 0,-1 0 0,1 0 0,-1 0 0,1 0 0,0 0 0,0 0 0,0 0 0,0 0 0,0 0 0,0 0 0,2 1 0,6 10 0,1-1 0,0 0 0,0-1 0,1 0 0,1-1 0,0 0 0,20 12 0,102 51 0,-90-52 0,41 27 0,-83-47 0,-1 0 0,1 0 0,-1 0 0,1 0 0,-1 0 0,1 0 0,-1 0 0,0 1 0,0-1 0,1 0 0,-1 1 0,0-1 0,0 1 0,0-1 0,-1 1 0,1-1 0,0 1 0,-1 0 0,1-1 0,0 1 0,-1 0 0,1 3 0,-2-4 0,1 1 0,-1 0 0,0-1 0,0 1 0,1 0 0,-1-1 0,0 1 0,0-1 0,-1 0 0,1 1 0,0-1 0,0 0 0,-1 1 0,1-1 0,0 0 0,-1 0 0,1 0 0,-3 1 0,-12 5 0,1 0 0,-1-2 0,-29 8 0,33-10 0,-179 54 0,170-52-60,21-5 62,0 0 1,0 0-1,0 0 1,-1 0-1,1 0 0,0 0 1,0 0-1,0 0 1,0 0-1,0 0 1,0 0-1,0 0 1,-1 0-1,1 0 1,0 0-1,0 0 1,0 0-1,0 0 1,0 0-1,0 0 0,0 0 1,-1 0-1,1 0 1,0 0-1,0 0 1,0 0-1,0 0 1,0 0-1,0 0 1,0-1-1,0 1 1,0 0-1,0 0 1,-1 0-1,1 0 0,0 0 1,0 0-1,0 0 1,0 0-1,0-1 1,0 1-1,0 0 1,0 0-1,0 0 1,0 0-1,0 0 1,0 0-1,0 0 1,0-1-1,0 1 0,0 0 1,0 0-1,0 0 1,0 0-1,0 0 1,0 0-1,0 0 1,0-1-1,0 1 1,1 0-1,24-22-1457,2 2-5371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7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24575,'4'0'0,"0"4"0,1 4 0,-2 8 0,0 6 0,-1 5 0,-2 6 0,1 1 0,-1-3 0,0-5-8191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8.0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 24575,'3'0'0,"6"0"0,4 0 0,4 0 0,6-4 0,2-1 0,5 1 0,1 0 0,-6 1-8191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8.8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0 352 24575,'6'33'0,"-6"-33"0,0 0 0,1 0 0,-1 0 0,0 0 0,0 1 0,0-1 0,0 0 0,0 0 0,0 0 0,0 0 0,0 0 0,0 0 0,0 0 0,0 0 0,0 0 0,1 0 0,-1 1 0,0-1 0,0 0 0,0 0 0,0 0 0,0 0 0,0 0 0,0 0 0,1 0 0,-1 0 0,0 0 0,0 0 0,0 0 0,0 0 0,0 0 0,0 0 0,0 0 0,1 0 0,-1 0 0,0 0 0,0 0 0,0 0 0,0 0 0,0 0 0,0 0 0,0 0 0,1 0 0,-1-1 0,0 1 0,0 0 0,0 0 0,0 0 0,0 0 0,0 0 0,0 0 0,0 0 0,0 0 0,0 0 0,1 0 0,-1-1 0,0 1 0,0 0 0,0 0 0,0 0 0,4-21 0,0-45 0,-3-1 0,-10-90 0,7 131 0,5-8 0,-3 33 0,0 0 0,1 0 0,-1 0 0,0 1 0,1-1 0,-1 0 0,1 0 0,-1 1 0,1-1 0,0 0 0,-1 1 0,1-1 0,0 1 0,-1-1 0,1 1 0,0-1 0,-1 1 0,1-1 0,0 1 0,0 0 0,1-1 0,0 1 0,1 0 0,-1 1 0,1-1 0,-1 1 0,0 0 0,1-1 0,-1 1 0,0 0 0,1 0 0,-1 0 0,0 1 0,0-1 0,0 0 0,0 1 0,0 0 0,0-1 0,0 1 0,-1 0 0,1 0 0,1 3 0,6 7 0,0 1 0,0 0 0,-2 1 0,0-1 0,0 2 0,-1-1 0,-1 1 0,0 0 0,-1 0 0,-1 0 0,-1 0 0,0 1 0,0-1 0,-2 26 0,0-40-72,0 1 1,-1 0-1,1-1 0,0 1 0,0 0 0,-1 0 0,0-1 0,1 1 1,-1-1-1,0 1 0,1-1 0,-1 1 0,0-1 0,0 1 0,0-1 1,0 0-1,-1 1 0,-1 1 0,-12 6-6754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9.2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1 114 24575,'3'0'0,"5"0"0,5-3 0,4-6 0,2 0 0,2-2 0,4-4 0,2-2 0,3 1 0,0 4 0,-1 0 0,-5 2-8191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09.7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 0 24575,'1'28'0,"-1"0"0,-1 0 0,-1 0 0,-2 0 0,0 0 0,-2-1 0,-16 45 0,-12 15 0,34-87 0,0 1 0,0-1 0,0 0 0,0 0 0,0 0 0,0 0 0,0 0 0,0 0 0,0 1 0,0-1 0,0 0 0,0 0 0,0 0 0,0 0 0,0 0 0,0 1 0,0-1 0,0 0 0,0 0 0,0 0 0,0 0 0,0 0 0,0 0 0,0 1 0,0-1 0,1 0 0,-1 0 0,0 0 0,0 0 0,0 0 0,0 0 0,0 0 0,0 0 0,0 0 0,1 0 0,-1 1 0,0-1 0,0 0 0,0 0 0,0 0 0,0 0 0,1 0 0,-1 0 0,0 0 0,0 0 0,0 0 0,0 0 0,0 0 0,0 0 0,1 0 0,-1 0 0,0-1 0,13-2 0,12-9 0,98-72-1365,-98 69-5461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29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87 24575,'0'-3'0,"0"0"0,-1-1 0,1 1 0,0 0 0,-1 0 0,0 0 0,0-1 0,0 1 0,0 0 0,0 0 0,-1 0 0,1 0 0,-1 1 0,0-1 0,0 0 0,0 1 0,0-1 0,0 1 0,-3-3 0,0 2 0,1 0 0,-1 0 0,0 1 0,0-1 0,0 1 0,0 1 0,0-1 0,0 0 0,0 1 0,-10-1 0,0 1 0,1 1 0,-1 0 0,1 1 0,-1 0 0,1 1 0,0 1 0,-25 8 0,32-8 0,-1 0 0,1 0 0,0 0 0,0 1 0,0 1 0,1-1 0,-1 1 0,1 0 0,0 0 0,0 1 0,1-1 0,0 2 0,-7 9 0,8-10 0,2 0 0,-1 0 0,1 0 0,0 0 0,0 0 0,0 0 0,1 0 0,0 1 0,1-1 0,-1 0 0,1 1 0,0-1 0,1 1 0,-1-1 0,1 0 0,1 0 0,2 10 0,-3-12 0,1 0 0,0 0 0,-1-1 0,1 1 0,1 0 0,-1-1 0,0 0 0,1 0 0,0 0 0,-1 0 0,1 0 0,1 0 0,-1 0 0,4 1 0,55 27 0,-4-3 0,-51-23 0,0 0 0,0 1 0,0 0 0,-1 0 0,0 1 0,0 0 0,5 8 0,-10-14 0,0 0 0,0 0 0,0 1 0,0-1 0,0 0 0,-1 1 0,1-1 0,-1 1 0,1-1 0,-1 1 0,1-1 0,-1 1 0,0-1 0,0 1 0,1-1 0,-1 1 0,0-1 0,-1 1 0,1-1 0,0 1 0,0-1 0,-1 1 0,1-1 0,-1 1 0,1-1 0,-1 1 0,1-1 0,-1 0 0,0 1 0,0-1 0,0 0 0,0 0 0,0 1 0,0-1 0,0 0 0,0 0 0,0 0 0,0 0 0,-1 0 0,1-1 0,0 1 0,-1 0 0,1-1 0,-1 1 0,1-1 0,-1 1 0,1-1 0,-3 1 0,-23 6 0,0-1 0,-1-1 0,1-2 0,-34 1 0,58-4 0,0 0 0,0 1 0,0-2 0,0 1 0,0 0 0,0 0 0,0-1 0,0 0 0,0 0 0,0 0 0,0 0 0,0 0 0,0 0 0,1-1 0,-1 1 0,0-1 0,1 0 0,-1 0 0,-3-4 0,4 4 0,1-1 0,-1 0 0,1 0 0,0 1 0,0-1 0,0 0 0,0 0 0,0 0 0,1 0 0,0 0 0,-1-1 0,1 1 0,0 0 0,0 0 0,1 0 0,0-4 0,1-4 0,1 1 0,0-1 0,1 1 0,0 0 0,0-1 0,1 2 0,0-1 0,1 1 0,13-16 0,-8 11 0,2 0 0,0 0 0,0 2 0,1-1 0,1 2 0,0 0 0,1 1 0,0 0 0,0 1 0,1 1 0,0 1 0,0 0 0,1 1 0,0 1 0,0 1 0,0 1 0,1 0 0,22 0 0,-12 2-1365,-3 1-5461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10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6 24575,'0'1'0,"0"-1"0,0 0 0,0 0 0,0 0 0,1 0 0,-1 0 0,0 1 0,0-1 0,0 0 0,1 0 0,-1 0 0,0 0 0,0 0 0,0 0 0,1 0 0,-1 0 0,0 0 0,0 0 0,0 0 0,1 0 0,-1 0 0,0 0 0,0 0 0,1 0 0,-1 0 0,0 0 0,0 0 0,0 0 0,1 0 0,-1 0 0,0 0 0,0 0 0,0 0 0,1-1 0,-1 1 0,0 0 0,0 0 0,0 0 0,0 0 0,0 0 0,1-1 0,-1 1 0,0 0 0,0 0 0,0 0 0,0-1 0,0 1 0,0 0 0,0 0 0,0 0 0,1-1 0,-1 1 0,0 0 0,0 0 0,0 0 0,0-1 0,0 1 0,0 0 0,0 0 0,0 0 0,0-1 0,-1 1 0,1 0 0,0 0 0,0-1 0,0 1 0,0 0 0,0 0 0,0-1 0,8 18 0,-8-9 0,0-1 0,-1 1 0,-1-1 0,1 1 0,-1-1 0,0 0 0,-1 1 0,0-1 0,-4 7 0,3-6 0,0 2 0,1-1 0,0 0 0,-3 17 0,6-25 0,-1 1 0,1-1 0,0 0 0,0 1 0,0-1 0,0 0 0,0 0 0,1 1 0,-1-1 0,0 0 0,1 0 0,-1 1 0,1-1 0,-1 0 0,1 0 0,-1 0 0,1 0 0,0 0 0,-1 0 0,1 0 0,0 0 0,0 0 0,0 0 0,0 0 0,0 0 0,0 0 0,0-1 0,0 1 0,0 0 0,0-1 0,1 1 0,-1-1 0,0 1 0,0-1 0,1 0 0,-1 0 0,0 1 0,0-1 0,1 0 0,-1 0 0,0 0 0,0 0 0,1 0 0,-1-1 0,0 1 0,1 0 0,1-1 0,10-2 0,-1 0 0,1 0 0,19-9 0,-26 10 0,222-96-1365,-203 87-5461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28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30.9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24575,'69'-16'0,"355"9"0,-256 9 0,2233-1 0,-2326 2 0,100 18 0,-11 0 0,-26-2 0,38 2 0,-119-17 0,64 14 0,-70-9 0,94 4 0,-106-13 0,75 0 0,127-15 0,-146 5 0,-42 6 0,56-13 0,-78 10-273,1 1 0,-1 2 0,1 1 0,62 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37.62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0 173 24575,'34'-3'0,"-1"-1"0,0-1 0,0-2 0,41-15 0,13-1 0,-9 8 0,83-4 0,-43 6 0,-24-3 0,-54 8 0,0 2 0,47-2 0,239-4 0,317 1 0,-389 13 0,19 10 0,16-1 0,1453-12 66,-892 2-1497,-828-1-5395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43.29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86 24575,'535'-24'0,"-318"7"0,244 14 0,-227 6 0,-97-4 0,1 6 0,218 36 0,-180-9 0,0-9 0,321 3 0,-224-16 0,-5 1 0,-213-12 0,1-2 0,58-12 0,-84 9 0,-1-1 0,-1-1 0,1-1 0,-2-2 0,44-22 0,-45 20 0,1 0 0,0 2 0,0 2 0,2 0 0,-1 2 0,1 1 0,56-5 0,92-8-1365,-159 18-5461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7:50.27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86 24575,'724'-21'0,"-68"0"0,-212 9 0,-150 2 0,751 7 0,-535 6 0,516-3 0,-990-2 0,44-7 0,-44 4 0,46-1 0,428 7-1365,-491-1-5461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01.42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84 24575,'0'2'0,"0"0"0,1 0 0,-1 0 0,1 0 0,-1 0 0,1 0 0,0 0 0,0 0 0,0 0 0,0-1 0,0 1 0,0 0 0,1-1 0,-1 1 0,0-1 0,1 1 0,-1-1 0,1 1 0,0-1 0,-1 0 0,1 0 0,0 0 0,0 0 0,0 0 0,-1-1 0,1 1 0,0 0 0,0-1 0,0 1 0,0-1 0,0 0 0,3 0 0,11 2 0,0-1 0,0 0 0,19-2 0,-16 0 0,-11 1 0,-1-1 0,0 0 0,1 0 0,-1 0 0,0-1 0,0 0 0,0-1 0,10-4 0,-15 6 0,0 0 0,0 0 0,0 0 0,0 0 0,-1 0 0,1-1 0,0 1 0,-1-1 0,1 1 0,-1-1 0,0 1 0,1-1 0,-1 0 0,0 0 0,0 0 0,0 1 0,0-1 0,0 0 0,-1 0 0,1 0 0,-1-1 0,1 1 0,-1 0 0,0 0 0,1 0 0,-1 0 0,0 0 0,-1 0 0,1 0 0,0-1 0,0 1 0,-1 0 0,-1-4 0,1 4 0,-1 0 0,1 0 0,-1 0 0,1 0 0,-1 0 0,0 1 0,0-1 0,0 0 0,0 1 0,0-1 0,0 1 0,0 0 0,-1 0 0,1 0 0,0 0 0,-1 0 0,1 0 0,0 1 0,-1-1 0,1 1 0,-1 0 0,-3-1 0,2 1 0,1 0 0,-1-1 0,1 1 0,-1 0 0,0 1 0,1-1 0,-1 1 0,1 0 0,0-1 0,-1 1 0,1 1 0,0-1 0,-1 0 0,1 1 0,-4 2 0,7-3 0,-1-1 0,1 0 0,-1 0 0,1 1 0,0-1 0,-1 0 0,1 1 0,0-1 0,-1 1 0,1-1 0,0 0 0,0 1 0,-1-1 0,1 1 0,0-1 0,0 1 0,0-1 0,-1 1 0,1-1 0,0 1 0,0-1 0,0 1 0,0-1 0,0 1 0,0-1 0,0 1 0,0-1 0,0 1 0,0-1 0,0 1 0,1-1 0,-1 1 0,0-1 0,0 0 0,0 1 0,1 0 0,19 9 0,27-4 0,-25-11 0,-22 5 0,1-1 0,-1 1 0,0 0 0,0 0 0,0 0 0,0-1 0,0 1 0,0 0 0,0 0 0,0 0 0,0-1 0,0 1 0,0 0 0,0 0 0,0 0 0,0-1 0,0 1 0,0 0 0,-1 0 0,1 0 0,0-1 0,0 1 0,0 0 0,0 0 0,0 0 0,0-1 0,-1 1 0,1 0 0,0 0 0,0 0 0,0 0 0,0 0 0,-1 0 0,1-1 0,0 1 0,0 0 0,0 0 0,0 0 0,-1 0 0,1 0 0,0 0 0,0 0 0,-1 0 0,1 0 0,0 0 0,0 0 0,-2-1 0,1 1 0,-1 0 0,1 0 0,-1 0 0,1 0 0,-1 0 0,1 0 0,-1 0 0,0 0 0,1 0 0,0 1 0,-1-1 0,1 1 0,-1-1 0,1 1 0,-1-1 0,1 1 0,0 0 0,-1 0 0,1 0 0,0 0 0,0 0 0,0 0 0,0 0 0,0 0 0,0 0 0,-2 3 0,2-3 0,0 1 0,-1 0 0,1-1 0,0 1 0,0 0 0,0 0 0,0 0 0,1 0 0,-1 0 0,0 0 0,1 0 0,0 0 0,-1 0 0,1 1 0,0-1 0,0 0 0,0 0 0,0 0 0,0 0 0,1 0 0,-1 0 0,1 0 0,0 3 0,1-3 0,-1 0 0,1 0 0,0 0 0,0-1 0,0 1 0,0 0 0,0-1 0,0 1 0,0-1 0,0 0 0,1 0 0,-1 0 0,0 0 0,1 0 0,-1 0 0,4 0 0,5 1 0,0 0 0,1-1 0,-1 0 0,1-1 0,-1 0 0,1-1 0,14-3 0,-21 3 0,0-1 0,-1 0 0,1 0 0,-1 0 0,1 0 0,-1-1 0,0 0 0,0 0 0,0 0 0,0 0 0,0-1 0,-1 1 0,0-1 0,1 0 0,-1 0 0,-1 0 0,1 0 0,2-6 0,-4 8 0,0 0 0,0 0 0,-1 0 0,1-1 0,0 1 0,-1 0 0,0 0 0,0-1 0,1 1 0,-1 0 0,-1-1 0,1 1 0,0 0 0,0 0 0,-1-1 0,1 1 0,-1 0 0,0 0 0,0 0 0,0 0 0,0 0 0,0 0 0,0 0 0,0 0 0,-1 0 0,1 0 0,-1 1 0,1-1 0,-1 0 0,0 1 0,0-1 0,0 1 0,0 0 0,0 0 0,0 0 0,0 0 0,0 0 0,0 0 0,0 0 0,-3 0 0,2 0 0,-1 0 0,1 0 0,-1 0 0,1 1 0,-1 0 0,1-1 0,-1 1 0,1 0 0,-1 1 0,1-1 0,-1 0 0,1 1 0,0 0 0,-1 0 0,1 0 0,0 0 0,-5 3 0,2-1 0,0 1 0,0 0 0,1 1 0,-1-1 0,1 1 0,0 0 0,0 1 0,-5 7 0,3-4 0,1 0 0,0 0 0,1 1 0,0 0 0,1 0 0,0 0 0,0 1 0,1-1 0,0 1 0,-2 22 0,5-31 0,0 1 0,0 0 0,0 0 0,0-1 0,1 1 0,-1 0 0,1 0 0,0-1 0,-1 1 0,1 0 0,1-1 0,-1 1 0,0-1 0,3 4 0,-3-5 0,0 0 0,0 0 0,0-1 0,0 1 0,0 0 0,0-1 0,0 1 0,0 0 0,0-1 0,0 1 0,1-1 0,-1 0 0,0 1 0,0-1 0,1 0 0,-1 0 0,0 0 0,0 0 0,1 0 0,-1 0 0,0 0 0,2-1 0,1 0 0,1-1 0,-1 1 0,1-1 0,-1 0 0,0-1 0,0 1 0,0-1 0,-1 0 0,1 0 0,0 0 0,-1 0 0,0 0 0,0-1 0,5-7 0,8-21 0,-13 25 0,-1 0 0,2 1 0,-1-1 0,1 1 0,8-11 0,-11 16 0,0-1 0,1 1 0,-1 0 0,0 0 0,1 0 0,-1 1 0,1-1 0,-1 0 0,1 0 0,-1 1 0,1-1 0,-1 1 0,1 0 0,-1-1 0,1 1 0,0 0 0,-1 0 0,1 0 0,0 0 0,-1 0 0,1 0 0,0 0 0,-1 1 0,1-1 0,-1 0 0,1 1 0,-1 0 0,1-1 0,-1 1 0,3 1 0,22 14 0,-1 1 0,0 1 0,-2 0 0,27 28 0,-21-18 0,51 36 0,-59-50 0,0 1 0,-1 0 0,-1 2 0,0 0 0,-1 2 0,-2 0 0,0 0 0,0 2 0,-2 0 0,-1 1 0,12 24 0,-20-35 0,0 0 0,1-1 0,1 0 0,-1 0 0,2-1 0,-1 0 0,1 0 0,0-1 0,1 0 0,0 0 0,0-1 0,1 0 0,0-1 0,0 0 0,1 0 0,12 4 0,-3 1 0,-1 0 0,21 16 0,-20-13 0,-21-14 0,1 0 0,0 1 0,0-1 0,-1 0 0,1 0 0,0 0 0,0 0 0,-1 1 0,1-1 0,0 0 0,0 0 0,0 0 0,-1 1 0,1-1 0,0 0 0,0 0 0,0 1 0,0-1 0,0 0 0,0 1 0,0-1 0,-1 0 0,1 0 0,0 1 0,0-1 0,0 0 0,0 1 0,0-1 0,0 0 0,0 0 0,1 1 0,-1-1 0,0 0 0,0 1 0,0-1 0,0 0 0,0 0 0,0 1 0,0-1 0,1 0 0,-1 0 0,0 1 0,0-1 0,0 0 0,0 0 0,1 0 0,-1 1 0,0-1 0,0 0 0,1 0 0,-1 0 0,0 0 0,0 1 0,1-1 0,-1 0 0,0 0 0,1 0 0,-1 0 0,0 0 0,0 0 0,1 0 0,-1 0 0,0 0 0,1 0 0,-1 0 0,0 0 0,0 0 0,1 0 0,-1 0 0,4 0 0,0 0 0,0 0 0,0-1 0,0 1 0,-1-1 0,1 1 0,0-1 0,0 0 0,-1-1 0,1 1 0,-1-1 0,1 1 0,-1-1 0,0 0 0,0-1 0,1 1 0,-1 0 0,-1-1 0,4-3 0,-4 4 0,0 0 0,0 0 0,0 1 0,-1-2 0,1 1 0,-1 0 0,1 0 0,-1 0 0,0-1 0,0 1 0,0-1 0,0 1 0,-1-1 0,1 1 0,0-1 0,-1 1 0,0-1 0,0 1 0,0-1 0,0 0 0,0 1 0,0-1 0,-1 1 0,1-1 0,-1 1 0,0-1 0,1 1 0,-1-1 0,-2-2 0,2 4 0,1 0 0,-1 0 0,0 0 0,0 0 0,0 0 0,0 0 0,0 0 0,0 0 0,0 1 0,0-1 0,0 0 0,-1 1 0,1-1 0,0 1 0,0-1 0,0 1 0,-1 0 0,1-1 0,0 1 0,-1 0 0,1 0 0,0 0 0,-1 0 0,1 0 0,0 0 0,0 0 0,-1 1 0,1-1 0,0 0 0,0 1 0,-1-1 0,1 1 0,0-1 0,0 1 0,0-1 0,0 1 0,-1 0 0,1 0 0,0 0 0,1 0 0,-3 1 0,2-1 0,0 0 0,1-1 0,-1 1 0,0 0 0,1 0 0,-1-1 0,1 1 0,-1 0 0,1 0 0,-1 0 0,1 0 0,-1 0 0,1 0 0,0 0 0,0 0 0,-1 0 0,1 0 0,0 0 0,0 0 0,0 0 0,0 0 0,0 0 0,0 0 0,0 0 0,1 0 0,-1 0 0,0 0 0,1 0 0,-1 0 0,0 0 0,1 0 0,-1-1 0,1 1 0,-1 0 0,1 0 0,0 0 0,-1-1 0,1 1 0,0 0 0,0 0 0,-1-1 0,1 1 0,0-1 0,0 1 0,0-1 0,0 1 0,0-1 0,0 1 0,0-1 0,-1 0 0,1 0 0,0 1 0,0-1 0,2 0 0,1 1 0,0 0 0,-1 0 0,1-1 0,0 1 0,0-1 0,0 0 0,-1 0 0,1 0 0,0-1 0,0 1 0,0-1 0,-1 0 0,1 0 0,0 0 0,3-3 0,-5 3 0,-1 0 0,1 0 0,0 0 0,-1 0 0,1 0 0,-1-1 0,0 1 0,1-1 0,-1 1 0,0-1 0,0 0 0,0 1 0,0-1 0,0 0 0,0 0 0,-1 0 0,1 1 0,0-1 0,-1 0 0,0 0 0,1 0 0,-1 0 0,0 0 0,0 0 0,0 0 0,0 0 0,-1 0 0,1 0 0,0 0 0,-2-3 0,2 4 0,0 0 0,-1 1 0,1-1 0,-1 0 0,1 0 0,-1 0 0,1 0 0,-1 0 0,0 1 0,1-1 0,-1 0 0,0 1 0,0-1 0,1 0 0,-1 1 0,0-1 0,0 1 0,0-1 0,0 1 0,0 0 0,0-1 0,0 1 0,0 0 0,0 0 0,0-1 0,0 1 0,0 0 0,0 0 0,0 0 0,0 0 0,0 0 0,0 0 0,0 1 0,1-1 0,-1 0 0,0 1 0,0-1 0,0 0 0,0 1 0,0-1 0,-1 2 0,-40 20 0,35-17 0,0 1 0,0 0 0,1 0 0,0 0 0,0 1 0,1 0 0,-1 0 0,-4 9 0,9-14 0,0 0 0,-1-1 0,2 1 0,-1 0 0,0 0 0,0 0 0,0-1 0,1 1 0,-1 0 0,1 0 0,0 0 0,0 0 0,-1 0 0,1 0 0,0 0 0,1 0 0,-1 0 0,0 0 0,0 0 0,1 0 0,-1 0 0,1 0 0,0 0 0,0 0 0,0-1 0,-1 1 0,2 0 0,-1-1 0,0 1 0,0 0 0,0-1 0,1 1 0,-1-1 0,1 0 0,-1 1 0,1-1 0,0 0 0,-1 0 0,1 0 0,0 0 0,3 1 0,13 4 0,2-1 0,-1 0 0,0-2 0,1 0 0,0-1 0,0-1 0,0 0 0,-1-2 0,39-6 0,-53 6 0,-1-1 0,1 1 0,-1-1 0,0 0 0,0-1 0,0 1 0,0-1 0,0 0 0,0 0 0,-1 0 0,1 0 0,-1-1 0,0 1 0,0-1 0,0 0 0,-1 0 0,1 0 0,-1 0 0,0 0 0,0 0 0,0-1 0,-1 1 0,1-1 0,-1 0 0,0 1 0,-1-1 0,1 0 0,-1 1 0,0-1 0,0 0 0,-1-8 0,1 9 0,-1 0 0,1 0 0,-1 0 0,0 0 0,0 0 0,0 0 0,0 1 0,0-1 0,-1 0 0,0 1 0,0-1 0,0 1 0,0 0 0,0-1 0,-1 1 0,1 0 0,-1 0 0,0 1 0,0-1 0,0 1 0,0-1 0,-1 1 0,1 0 0,-1 0 0,1 0 0,-1 1 0,0-1 0,1 1 0,-1 0 0,0 0 0,0 0 0,0 1 0,0-1 0,0 1 0,0 0 0,0 0 0,-7 1 0,7 0 0,1 0 0,0 1 0,-1-1 0,1 1 0,0 0 0,0-1 0,0 1 0,0 1 0,0-1 0,0 0 0,1 1 0,-1-1 0,1 1 0,0 0 0,-1 0 0,-2 5 0,-3 3 0,7-10 0,1-1 0,-1 1 0,1-1 0,-1 0 0,0 1 0,0-1 0,1 0 0,-1 1 0,0-1 0,0 0 0,1 0 0,-1 1 0,0-1 0,0 0 0,1 0 0,-1 0 0,0 0 0,0 0 0,0 0 0,1-1 0,-1 1 0,-1 0 0,1-1 0,0 1 0,-1 0 0,1 0 0,0 0 0,0 0 0,0 0 0,-1 0 0,1 0 0,0 0 0,0 0 0,0 0 0,0 1 0,-1-1 0,1 0 0,0 1 0,0-1 0,0 1 0,0 0 0,0-1 0,0 1 0,0 0 0,0-1 0,0 1 0,-1 1 0,-1 3 0,0 1 0,0 0 0,1-1 0,-1 1 0,1 0 0,-2 13 0,3-18 0,0 1 0,1-1 0,-1 0 0,1 1 0,0-1 0,-1 1 0,1-1 0,0 1 0,0-1 0,0 1 0,0-1 0,0 1 0,0-1 0,1 1 0,-1-1 0,0 1 0,1-1 0,-1 0 0,1 1 0,-1-1 0,1 0 0,0 1 0,0-1 0,-1 0 0,1 0 0,0 1 0,0-1 0,0 0 0,0 0 0,1 0 0,-1 0 0,0-1 0,0 1 0,3 1 0,8-3-1365,-1-5-5461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07.05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168 3 24575,'-3'0'0,"0"0"0,0 0 0,1 1 0,-1-1 0,1 1 0,-1 0 0,0 0 0,1 0 0,0 0 0,-1 0 0,1 1 0,0-1 0,-1 1 0,1-1 0,0 1 0,0 0 0,0 0 0,0 0 0,-2 3 0,4-4 0,-1 0 0,1-1 0,-1 1 0,1 0 0,0 0 0,-1 0 0,1-1 0,0 1 0,0 0 0,0 0 0,0 0 0,-1 0 0,1 0 0,0 0 0,0-1 0,1 1 0,-1 0 0,0 0 0,0 0 0,0 0 0,1 0 0,0 1 0,0-1 0,0 1 0,0-1 0,0 0 0,0 0 0,0 0 0,1 0 0,-1 0 0,0 0 0,1 0 0,-1-1 0,1 1 0,-1 0 0,1-1 0,-1 1 0,1-1 0,0 0 0,1 1 0,4 0 0,1-1 0,-1 0 0,0 0 0,0 0 0,12-3 0,-18 3 0,1 0 0,-1-1 0,1 1 0,-1-1 0,1 1 0,-1-1 0,1 1 0,-1-1 0,0 0 0,1 0 0,-1 0 0,0 0 0,0 0 0,2-1 0,-3 1 0,0 1 0,0-1 0,1 0 0,-1 0 0,0 1 0,0-1 0,0 0 0,0 0 0,0 0 0,0 1 0,0-1 0,0 0 0,0 0 0,0 0 0,0 1 0,0-1 0,-1 0 0,1 0 0,0 1 0,-1-1 0,1 0 0,0 1 0,-1-1 0,1 0 0,-1 1 0,1-1 0,-1 0 0,1 1 0,-2-1 0,-1-3 0,-1 2 0,1-1 0,-1 0 0,0 1 0,1 0 0,-1-1 0,0 2 0,0-1 0,-1 0 0,1 1 0,0 0 0,0 0 0,-1 0 0,1 0 0,-1 1 0,1-1 0,0 1 0,-1 1 0,-4-1 0,2 1 0,0 0 0,1 0 0,-1 0 0,1 1 0,0 0 0,0 0 0,-1 0 0,1 1 0,0 0 0,1 0 0,-1 1 0,-6 4 0,9-5 0,-1 1 0,1-1 0,-1 1 0,1 0 0,0 0 0,1 0 0,-1 0 0,1 0 0,0 0 0,0 1 0,0-1 0,0 1 0,1 0 0,0-1 0,0 1 0,0 0 0,0 0 0,1 0 0,0 8 0,1-9 0,-1 0 0,1-1 0,0 1 0,1 0 0,-1 0 0,1-1 0,0 1 0,0-1 0,0 0 0,0 1 0,0-1 0,1 0 0,-1 0 0,1 0 0,0-1 0,0 1 0,0-1 0,0 1 0,0-1 0,1 0 0,-1 0 0,1-1 0,-1 1 0,6 1 0,4 1 0,-1 0 0,1-1 0,0 0 0,0-1 0,0-1 0,0 0 0,0 0 0,0-2 0,0 1 0,0-2 0,13-2 0,-21 3 0,-1 0 0,1-1 0,-1 1 0,1-1 0,-1 0 0,0 0 0,0-1 0,0 1 0,0-1 0,0 0 0,0 0 0,-1 0 0,1 0 0,-1-1 0,0 1 0,0-1 0,0 0 0,-1 0 0,0 0 0,1 0 0,-1-1 0,0 1 0,-1 0 0,1-1 0,-1 1 0,0-1 0,0 0 0,-1 1 0,1-1 0,-1 0 0,0 0 0,-1-8 0,1 11 0,-1-1 0,1 1 0,-1-1 0,0 1 0,0 0 0,0-1 0,0 1 0,0 0 0,0 0 0,0-1 0,-1 1 0,1 0 0,-1 1 0,0-1 0,0 0 0,1 0 0,-1 1 0,0-1 0,0 1 0,-1-1 0,1 1 0,0 0 0,0 0 0,-1 0 0,1 0 0,-4-1 0,2 1 0,1 0 0,0 1 0,0-1 0,-1 1 0,1 0 0,0-1 0,-1 1 0,1 1 0,0-1 0,-1 0 0,1 1 0,0 0 0,0 0 0,-1 0 0,1 0 0,0 0 0,0 0 0,0 1 0,-4 3 0,6-5 0,1 0 0,0 1 0,-1-1 0,1 0 0,-1 1 0,1-1 0,0 0 0,-1 1 0,1-1 0,0 1 0,-1-1 0,1 1 0,0-1 0,0 1 0,-1-1 0,1 1 0,0-1 0,0 1 0,0-1 0,0 1 0,0-1 0,0 1 0,0-1 0,0 1 0,0-1 0,0 1 0,0-1 0,0 1 0,0-1 0,0 1 0,0-1 0,1 1 0,-1-1 0,0 1 0,0-1 0,1 1 0,-1-1 0,0 1 0,0-1 0,1 1 0,-1-1 0,1 0 0,-1 1 0,0-1 0,1 0 0,-1 1 0,1-1 0,31 18 0,-10-7 0,-13-5 0,-1 0 0,1 0 0,0-1 0,0 0 0,0-1 0,1 0 0,0 0 0,0-1 0,0 0 0,15 2 0,-22-5 0,0 1 0,1 0 0,-1 1 0,0-1 0,0 1 0,0-1 0,0 1 0,0 0 0,-1 0 0,1 0 0,0 0 0,-1 1 0,1-1 0,-1 1 0,0 0 0,0-1 0,0 1 0,0 0 0,2 5 0,3 8 0,-1 0 0,9 32 0,5 11 0,-10-40 0,1 0 0,1-1 0,0-1 0,25 27 0,-11-12 0,-13-16 0,0-1 0,1 1 0,18 14 0,-29-27 0,0 0 0,1-1 0,-1 1 0,0-1 0,1 0 0,0 0 0,-1-1 0,1 1 0,0-1 0,0 1 0,0-1 0,0 0 0,0-1 0,0 1 0,0-1 0,0 0 0,0 0 0,0 0 0,1 0 0,-1-1 0,6-1 0,-12 2 0,0 1 0,1-1 0,-1 0 0,1 1 0,-1-1 0,0 0 0,1 0 0,-1-1 0,0 1 0,1 0 0,-1 0 0,1-1 0,-1 1 0,1-1 0,-1 1 0,0-1 0,1 0 0,0 0 0,-1 0 0,1 1 0,0-1 0,-1 0 0,1-1 0,0 1 0,0 0 0,0 0 0,0 0 0,0-1 0,0 1 0,0-1 0,0 1 0,1-1 0,-1 1 0,0-1 0,1 1 0,-1-1 0,1 1 0,0-1 0,0 0 0,-1 1 0,1-1 0,0 1 0,0-1 0,0 0 0,1 1 0,-1-1 0,0 0 0,1 1 0,-1-1 0,1 1 0,-1-1 0,1 1 0,0-1 0,0 1 0,-1 0 0,1-1 0,0 1 0,0 0 0,0-1 0,1 1 0,-1 0 0,0 0 0,0 0 0,1 0 0,1-1 0,-10 6 0,1-1 0,-1 2 0,1-1 0,0 1 0,0 0 0,-8 9 0,11-11 0,0 0 0,1 0 0,-1 0 0,1 1 0,-1-1 0,1 0 0,0 1 0,0 0 0,1-1 0,-1 1 0,1 0 0,0 0 0,-2 7 0,4-10 0,-1 0 0,0 0 0,0 0 0,1 0 0,-1 0 0,0 0 0,1 0 0,-1 0 0,1 0 0,-1 0 0,1 0 0,0 0 0,-1-1 0,1 1 0,0 0 0,0 0 0,-1-1 0,1 1 0,0 0 0,0-1 0,0 1 0,0-1 0,0 1 0,0-1 0,0 0 0,0 1 0,0-1 0,0 0 0,0 0 0,0 1 0,0-1 0,0 0 0,0 0 0,0 0 0,0-1 0,2 1 0,41-6 0,-42 6 0,14-4 0,1 0 0,-2-1 0,1-1 0,-1 0 0,29-17 0,-39 20 0,1 0 0,-1-1 0,-1 0 0,1 0 0,0 0 0,-1-1 0,0 1 0,0-1 0,0 0 0,-1 0 0,0 0 0,0-1 0,0 1 0,0-1 0,-1 0 0,0 0 0,0 0 0,-1 0 0,2-7 0,-3 11 0,0 0 0,0 0 0,0 1 0,0-1 0,0 0 0,0 0 0,0 0 0,0 1 0,-1-1 0,1 0 0,-1 0 0,1 1 0,-1-1 0,0 0 0,1 1 0,-1-1 0,0 0 0,0 1 0,0 0 0,-1-1 0,1 1 0,0 0 0,0-1 0,-1 1 0,1 0 0,-1 0 0,1 0 0,-1 0 0,1 0 0,-1 0 0,0 1 0,1-1 0,-1 0 0,0 1 0,0 0 0,1-1 0,-1 1 0,0 0 0,-2 0 0,-8-1 0,-1 1 0,0 1 0,1 0 0,-21 4 0,15-2 0,6-2 0,-63 13 0,73-13 0,0-1 0,0 1 0,-1-1 0,1 1 0,0 0 0,0-1 0,0 1 0,0 0 0,0 0 0,1 1 0,-1-1 0,0 0 0,0 1 0,1-1 0,-1 1 0,1-1 0,-1 1 0,1 0 0,0 0 0,0 0 0,-1-1 0,1 1 0,1 0 0,-1 0 0,0 0 0,0 1 0,0 2 0,2-2 0,-1-1 0,1 1 0,0-1 0,0 0 0,0 0 0,0 1 0,0-1 0,0 0 0,1 0 0,-1 0 0,1 0 0,-1 0 0,1-1 0,0 1 0,0 0 0,0-1 0,0 1 0,0-1 0,0 0 0,0 1 0,0-1 0,0 0 0,1 0 0,-1-1 0,1 1 0,2 0 0,0 1 0,0-1 0,1 0 0,-1 0 0,1 0 0,-1 0 0,0-1 0,1 0 0,-1 0 0,1-1 0,10-2 0,-11 1 0,0-1 0,0 0 0,-1 0 0,1 0 0,0-1 0,-1 1 0,0-1 0,0 0 0,0-1 0,-1 1 0,7-9 0,-9 11 0,1 0 0,-1 0 0,0-1 0,1 1 0,-1 0 0,0-1 0,0 1 0,0 0 0,-1-1 0,1 1 0,0-1 0,-1 1 0,0-1 0,0 1 0,1-1 0,-2 0 0,1 1 0,0-1 0,0 1 0,-1-1 0,1 1 0,-1-1 0,0 1 0,0 0 0,0-1 0,0 1 0,-3-5 0,3 6 0,0 0 0,0 0 0,0 0 0,-1 0 0,1 0 0,0 0 0,-1 0 0,1 0 0,0 1 0,-1-1 0,1 1 0,-1-1 0,0 1 0,1-1 0,-1 1 0,1 0 0,-1-1 0,1 1 0,-1 0 0,0 0 0,-2 1 0,0 0 0,0 0 0,1 0 0,-1 0 0,0 0 0,0 1 0,1 0 0,-1 0 0,-5 4 0,3-1 0,-1 0 0,1 1 0,0-1 0,0 1 0,1 1 0,0-1 0,0 1 0,-5 8 0,9-14 0,0 1 0,0 0 0,1 0 0,-1 0 0,0 0 0,1-1 0,-1 1 0,1 0 0,-1 0 0,1 0 0,0 0 0,0 0 0,0 0 0,0 0 0,0 0 0,1 0 0,-1 0 0,0 0 0,1 0 0,-1 0 0,1 0 0,0 0 0,0 0 0,0-1 0,0 1 0,0 0 0,0-1 0,0 1 0,1 0 0,-1-1 0,0 0 0,1 1 0,-1-1 0,4 2 0,-2-1 0,0-1 0,0 0 0,1 1 0,-1-1 0,1 0 0,-1 0 0,1-1 0,0 1 0,-1-1 0,1 0 0,0 0 0,-1 0 0,1 0 0,-1-1 0,1 1 0,0-1 0,-1 0 0,7-2 0,-9 2 0,0 1 0,0 0 0,0 0 0,0-1 0,0 1 0,0 0 0,1-1 0,-1 1 0,0-1 0,0 0 0,0 1 0,-1-1 0,1 0 0,0 0 0,0 1 0,0-1 0,0 0 0,-1 0 0,1 0 0,0 0 0,-1 0 0,1 0 0,-1 0 0,1 0 0,-1 0 0,1 0 0,-1-1 0,0 1 0,0 0 0,0 0 0,1 0 0,-1 0 0,0 0 0,0-1 0,-1 1 0,1 0 0,0 0 0,0 0 0,0 0 0,-1-1 0,1 1 0,-1 0 0,1 0 0,-1-1 0,-1 0 0,1 0 0,-1 0 0,0 1 0,1-1 0,-1 1 0,0-1 0,0 1 0,0-1 0,-1 1 0,1 0 0,0 0 0,0 0 0,0 0 0,-1 0 0,1 1 0,-1-1 0,1 1 0,0-1 0,-1 1 0,1 0 0,-4 0 0,2 1-57,0 0 0,0 0 1,0 0-1,0 0 0,1 1 0,-1 0 0,0 0 0,1 0 0,-1 0 0,1 0 0,0 1 1,0-1-1,0 1 0,0 0 0,0 0 0,0 0 0,1 0 0,-1 1 0,1-1 1,0 1-1,0-1 0,0 1 0,-1 6 0,-2 9-6769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13.22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259 264 24575,'49'-44'0,"-38"36"0,0-1 0,-1-1 0,0 0 0,0 0 0,-1-1 0,14-22 0,-20 27 0,1 1 0,-2 0 0,1-1 0,-1 0 0,0 0 0,0 1 0,0-1 0,-1 0 0,0 0 0,1-8 0,-3 11 0,1 1 0,-1 0 0,1 0 0,-1 0 0,0 0 0,0 0 0,0 0 0,0 0 0,0 0 0,0 0 0,-1 0 0,1 0 0,-1 0 0,1 1 0,-1-1 0,0 1 0,1-1 0,-1 1 0,0 0 0,0 0 0,0 0 0,0 0 0,0 0 0,0 0 0,0 0 0,-1 0 0,1 1 0,0-1 0,0 1 0,-5 0 0,-20-5 0,-1 1 0,1 2 0,-1 1 0,-35 3 0,50-1 0,0 0 0,1 1 0,-1 0 0,1 1 0,0 0 0,-1 1 0,2 1 0,-1 0 0,0 0 0,1 1 0,-18 13 0,27-18 0,0 1 0,0-1 0,0 1 0,0-1 0,0 1 0,1 0 0,-1 0 0,1 0 0,-1 0 0,1 0 0,0 0 0,-1 0 0,1 1 0,0-1 0,1 0 0,-1 1 0,0-1 0,1 0 0,-1 1 0,1-1 0,0 1 0,0-1 0,0 1 0,0-1 0,0 1 0,0-1 0,1 1 0,-1-1 0,2 3 0,0-1 0,0-1 0,0 0 0,1 0 0,-1 0 0,1 0 0,0 0 0,0-1 0,0 1 0,0-1 0,0 0 0,0 0 0,1 0 0,-1 0 0,1 0 0,0-1 0,-1 0 0,7 2 0,27 4 0,-1-3 0,1 0 0,0-3 0,0 0 0,47-7 0,-81 5 0,-1 1 0,1 0 0,0-1 0,-1 1 0,1-1 0,-1 0 0,1 1 0,-1-1 0,0-1 0,1 1 0,-1 0 0,0 0 0,0-1 0,0 1 0,0-1 0,0 0 0,0 0 0,0 0 0,-1 0 0,3-4 0,-3 6 0,-1-1 0,0 0 0,1 1 0,-1-1 0,0 0 0,0 0 0,0 0 0,0 1 0,0-1 0,0 0 0,0 0 0,0 0 0,0 1 0,0-1 0,0 0 0,0 0 0,-1 1 0,1-1 0,0 0 0,0 0 0,-1 1 0,1-1 0,-1 0 0,0 0 0,-1-1 0,1 1 0,-1-1 0,0 1 0,0 0 0,0 0 0,0 0 0,0 0 0,0 0 0,0 0 0,0 0 0,0 1 0,0-1 0,-3 0 0,-3 0 0,1 1 0,0 0 0,0 0 0,0 0 0,-1 1 0,1 0 0,0 0 0,0 0 0,0 1 0,0 1 0,0-1 0,1 1 0,-1 0 0,1 0 0,-1 1 0,1 0 0,-7 6 0,5-4 0,1 0 0,0 1 0,0 0 0,0 1 0,1-1 0,0 1 0,1 1 0,0-1 0,0 1 0,0-1 0,1 2 0,-3 11 0,6-20 0,1 0 0,-1 0 0,1-1 0,0 1 0,-1 0 0,1 0 0,0 0 0,0 0 0,0 0 0,0 0 0,0 0 0,0 0 0,0 0 0,0 0 0,0 0 0,0 0 0,0 0 0,0-1 0,1 1 0,-1 0 0,0 0 0,1 0 0,-1 0 0,1 0 0,-1-1 0,1 1 0,-1 0 0,2 0 0,-1 0 0,0-1 0,1 0 0,-1 1 0,0-1 0,1 0 0,-1 0 0,1 0 0,-1 0 0,0 0 0,1 0 0,-1 0 0,0-1 0,1 1 0,-1-1 0,0 1 0,2-1 0,50-29 0,-37 18 0,-2 0 0,1-1 0,19-23 0,-29 30 0,0 0 0,0 0 0,-1-1 0,0 0 0,0 0 0,0 0 0,-1 0 0,0 0 0,0-1 0,-1 1 0,2-12 0,-15 36 0,-3 15 0,13-31 0,0 1 0,1-1 0,-1 1 0,1-1 0,0 1 0,-1-1 0,1 1 0,0-1 0,0 1 0,0-1 0,0 1 0,0 0 0,0-1 0,1 1 0,-1-1 0,0 1 0,1-1 0,-1 1 0,1-1 0,0 1 0,-1-1 0,1 0 0,0 1 0,0-1 0,0 0 0,0 1 0,0-1 0,2 1 0,-1-1 0,0 0 0,0-1 0,0 1 0,0-1 0,0 0 0,0 0 0,1 0 0,-1 0 0,0 0 0,0 0 0,0 0 0,0-1 0,0 1 0,1-1 0,-1 1 0,0-1 0,0 0 0,0 0 0,3-2 0,0 1 0,-1 0 0,1 1 0,-1 0 0,1 0 0,0 0 0,0 0 0,-1 1 0,1-1 0,0 1 0,0 1 0,0-1 0,0 1 0,-1-1 0,1 1 0,0 1 0,-1-1 0,1 1 0,4 2 0,13 6 0,-1 1 0,32 23 0,-36-22 0,1-1 0,27 12 0,103 24 0,-109-37 0,0 1 0,-1 3 0,0 1 0,47 26 0,54 57 0,-66-44 0,-2 11 0,-71-64 0,1-1 0,-1 0 0,0 1 0,1-1 0,-1 1 0,0-1 0,1 1 0,-1-1 0,1 0 0,-1 1 0,1-1 0,-1 0 0,1 0 0,-1 1 0,1-1 0,-1 0 0,1 0 0,-1 0 0,1 1 0,-1-1 0,1 0 0,-1 0 0,1 0 0,-1 0 0,1 0 0,0 0 0,-1 0 0,1 0 0,-1-1 0,1 1 0,-1 0 0,1 0 0,-1 0 0,1 0 0,-1-1 0,1 1 0,0-1 0,7-23 0,-7-32 0,-2 54 0,1-1 0,0 1 0,-1 0 0,1 0 0,-1-1 0,1 1 0,-1 0 0,0 0 0,0 0 0,0 0 0,0 0 0,0 0 0,-1 0 0,1 0 0,-3-2 0,4 4 0,-1-1 0,-1 0 0,1 0 0,0 1 0,0-1 0,0 1 0,0-1 0,0 1 0,-1 0 0,1-1 0,0 1 0,0 0 0,0 0 0,-1 0 0,1 0 0,0 0 0,0 0 0,-1 0 0,1 0 0,-2 1 0,0 0 0,1 0 0,-1 0 0,0 0 0,1 1 0,-1-1 0,1 1 0,0 0 0,0 0 0,0 0 0,-1 0 0,2 0 0,-1 0 0,0 0 0,0 1 0,1-1 0,-1 1 0,1-1 0,0 1 0,0-1 0,0 1 0,0 0 0,-1 4 0,1-5 0,1 0 0,-1 0 0,1 0 0,-1 0 0,1 0 0,-1 0 0,1 0 0,0 0 0,0 0 0,0 0 0,0 0 0,1-1 0,-1 1 0,0 0 0,1 0 0,0 0 0,-1 0 0,1 0 0,0 0 0,0-1 0,0 1 0,0 0 0,0-1 0,0 1 0,0 0 0,1-1 0,-1 0 0,1 1 0,-1-1 0,3 2 0,-1-3 0,-1 1 0,1-1 0,-1 0 0,1 0 0,0 0 0,-1 0 0,1-1 0,-1 1 0,1-1 0,-1 1 0,1-1 0,-1 0 0,0 0 0,1 0 0,-1 0 0,0 0 0,0-1 0,1 1 0,-1-1 0,0 0 0,-1 1 0,1-1 0,2-2 0,4-6 0,0 1 0,0-1 0,-1 0 0,8-14 0,-12 20 0,-1-1 0,1 0 0,-1 0 0,0-1 0,0 1 0,0 0 0,-1-1 0,0 1 0,0-1 0,0 1 0,-1-9 0,0 12 0,-1 1 0,1 0 0,-1-1 0,1 1 0,-1 0 0,0 0 0,0-1 0,1 1 0,-1 0 0,0 0 0,0 0 0,0 0 0,0 0 0,0 0 0,-1 0 0,1 1 0,0-1 0,0 0 0,0 1 0,-1-1 0,1 1 0,0-1 0,-1 1 0,1-1 0,0 1 0,-3 0 0,-41-4 0,37 4 0,-71 4 0,73-3 0,0 0 0,0 0 0,0 0 0,1 1 0,-1 0 0,0 1 0,1-1 0,0 1 0,0 0 0,-10 6 0,15-8 0,-1-1 0,1 0 0,-1 1 0,1-1 0,-1 0 0,1 1 0,-1-1 0,1 1 0,-1-1 0,1 0 0,-1 1 0,1-1 0,0 1 0,-1 0 0,1-1 0,0 1 0,0-1 0,-1 1 0,1-1 0,0 1 0,0 0 0,0-1 0,0 1 0,0 0 0,-1-1 0,1 1 0,0-1 0,1 1 0,-1 0 0,0-1 0,0 1 0,0 0 0,0-1 0,0 1 0,1-1 0,-1 1 0,0 0 0,0-1 0,1 1 0,-1-1 0,0 1 0,1-1 0,-1 1 0,1-1 0,-1 1 0,1-1 0,-1 0 0,1 1 0,-1-1 0,1 0 0,-1 1 0,1-1 0,0 1 0,0-1 0,0 1 0,0-1 0,-1 1 0,1-1 0,0 1 0,0-1 0,-1 1 0,1 0 0,0 0 0,-1-1 0,1 1 0,-1 0 0,1 0 0,-1 0 0,1-1 0,-1 1 0,0 0 0,0 0 0,1 0 0,-1 0 0,0 0 0,0 0 0,0 0 0,0 0 0,0 0 0,0 0 0,0 0 0,0 1 0,-3 8 0,0-1 0,0 0 0,1-1 0,0 1 0,0 0 0,0 16 0,2-23 0,1-1 0,-1 1 0,0-1 0,0 1 0,1-1 0,-1 1 0,1-1 0,-1 0 0,1 1 0,-1-1 0,1 1 0,0-1 0,0 0 0,0 0 0,0 1 0,0-1 0,0 0 0,0 0 0,0 0 0,0 0 0,0 0 0,1-1 0,-1 1 0,0 0 0,1 0 0,-1-1 0,1 1 0,-1-1 0,0 1 0,1-1 0,-1 0 0,1 0 0,-1 1 0,1-1 0,-1 0 0,1 0 0,0 0 0,-1-1 0,1 1 0,-1 0 0,0 0 0,3-2 0,2 1 0,0 0 0,-1 0 0,1-1 0,0 0 0,-1 0 0,9-5 0,-12 6 0,0 0 0,1-1 0,-1 1 0,0-1 0,0 1 0,0-1 0,0 0 0,-1 1 0,1-1 0,0 0 0,-1 0 0,1-1 0,-1 1 0,0 0 0,0 0 0,2-5 0,-29 50 0,24-40 0,1 0 0,-1 0 0,1 1 0,0-1 0,0 1 0,0-1 0,1 1 0,-1-1 0,1 1 0,0-1 0,0 1 0,1 6 0,-1-9 0,0 0 0,1 0 0,-1 0 0,0-1 0,1 1 0,-1 0 0,1 0 0,-1-1 0,1 1 0,-1 0 0,1-1 0,-1 1 0,1-1 0,0 1 0,-1 0 0,1-1 0,0 1 0,-1-1 0,1 0 0,0 1 0,1 0 0,0-1 0,0 0 0,1 1 0,-1-1 0,0 0 0,0 0 0,0-1 0,0 1 0,0 0 0,0-1 0,1 1 0,-1-1 0,3-1 0,5-2 0,-1 0 0,0-1 0,0 0 0,14-11 0,-21 15 0,1-1 0,0 0 0,-1 0 0,0 0 0,1-1 0,-1 1 0,0 0 0,0-1 0,0 0 0,0 1 0,-1-1 0,1 0 0,-1 0 0,0 0 0,0 0 0,0 0 0,0 0 0,1-6 0,-3 8 0,1-1 0,-1 0 0,0 1 0,0-1 0,0 1 0,0 0 0,0-1 0,0 1 0,0 0 0,0-1 0,0 1 0,-1 0 0,1 0 0,0 0 0,-1 0 0,1 0 0,-1 0 0,1 1 0,-1-1 0,0 0 0,1 1 0,-1 0 0,0-1 0,1 1 0,-1 0 0,-3-1 0,-53-4 0,51 5 0,-2-1-136,0 0-1,1 1 1,-1 1-1,0-1 1,0 1-1,1 1 1,-1 0-1,1 0 0,-11 4 1,2 4-6690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26.34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31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24575,'0'4'0,"0"4"0,0 6 0,0 2 0,0 3 0,0 2 0,0 1 0,0 0 0,0 0 0,0 0 0,0 0 0,0-1 0,0 1 0,0-1 0,0 0 0,0 0 0,0 0 0,0-3-8191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48.1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48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24575,'69'-16'0,"355"9"0,-256 9 0,2233-1 0,-2326 2 0,100 18 0,-11 0 0,-26-2 0,38 2 0,-119-17 0,64 14 0,-70-9 0,94 4 0,-106-13 0,75 0 0,127-15 0,-146 5 0,-42 6 0,56-13 0,-78 10-273,1 1 0,-1 2 0,1 1 0,62 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48.17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0 173 24575,'34'-3'0,"-1"-1"0,0-1 0,0-2 0,41-15 0,13-1 0,-9 8 0,83-4 0,-43 6 0,-24-3 0,-54 8 0,0 2 0,47-2 0,239-4 0,317 1 0,-389 13 0,19 10 0,16-1 0,1453-12 66,-892 2-1497,-828-1-5395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48.1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86 24575,'535'-24'0,"-318"7"0,244 14 0,-227 6 0,-97-4 0,1 6 0,218 36 0,-180-9 0,0-9 0,321 3 0,-224-16 0,-5 1 0,-213-12 0,1-2 0,58-12 0,-84 9 0,-1-1 0,-1-1 0,1-1 0,-2-2 0,44-22 0,-45 20 0,1 0 0,0 2 0,0 2 0,2 0 0,-1 2 0,1 1 0,56-5 0,92-8-1365,-159 18-5461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48.17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86 24575,'724'-21'0,"-68"0"0,-212 9 0,-150 2 0,751 7 0,-535 6 0,516-3 0,-990-2 0,44-7 0,-44 4 0,46-1 0,428 7-1365,-491-1-5461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48.17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84 24575,'0'2'0,"0"0"0,1 0 0,-1 0 0,1 0 0,-1 0 0,1 0 0,0 0 0,0 0 0,0 0 0,0-1 0,0 1 0,0 0 0,1-1 0,-1 1 0,0-1 0,1 1 0,-1-1 0,1 1 0,0-1 0,-1 0 0,1 0 0,0 0 0,0 0 0,0 0 0,-1-1 0,1 1 0,0 0 0,0-1 0,0 1 0,0-1 0,0 0 0,3 0 0,11 2 0,0-1 0,0 0 0,19-2 0,-16 0 0,-11 1 0,-1-1 0,0 0 0,1 0 0,-1 0 0,0-1 0,0 0 0,0-1 0,10-4 0,-15 6 0,0 0 0,0 0 0,0 0 0,0 0 0,-1 0 0,1-1 0,0 1 0,-1-1 0,1 1 0,-1-1 0,0 1 0,1-1 0,-1 0 0,0 0 0,0 0 0,0 1 0,0-1 0,0 0 0,-1 0 0,1 0 0,-1-1 0,1 1 0,-1 0 0,0 0 0,1 0 0,-1 0 0,0 0 0,-1 0 0,1 0 0,0-1 0,0 1 0,-1 0 0,-1-4 0,1 4 0,-1 0 0,1 0 0,-1 0 0,1 0 0,-1 0 0,0 1 0,0-1 0,0 0 0,0 1 0,0-1 0,0 1 0,0 0 0,-1 0 0,1 0 0,0 0 0,-1 0 0,1 0 0,0 1 0,-1-1 0,1 1 0,-1 0 0,-3-1 0,2 1 0,1 0 0,-1-1 0,1 1 0,-1 0 0,0 1 0,1-1 0,-1 1 0,1 0 0,0-1 0,-1 1 0,1 1 0,0-1 0,-1 0 0,1 1 0,-4 2 0,7-3 0,-1-1 0,1 0 0,-1 0 0,1 1 0,0-1 0,-1 0 0,1 1 0,0-1 0,-1 1 0,1-1 0,0 0 0,0 1 0,-1-1 0,1 1 0,0-1 0,0 1 0,0-1 0,-1 1 0,1-1 0,0 1 0,0-1 0,0 1 0,0-1 0,0 1 0,0-1 0,0 1 0,0-1 0,0 1 0,0-1 0,0 1 0,1-1 0,-1 1 0,0-1 0,0 0 0,0 1 0,1 0 0,19 9 0,27-4 0,-25-11 0,-22 5 0,1-1 0,-1 1 0,0 0 0,0 0 0,0 0 0,0-1 0,0 1 0,0 0 0,0 0 0,0 0 0,0-1 0,0 1 0,0 0 0,0 0 0,0 0 0,0-1 0,0 1 0,0 0 0,-1 0 0,1 0 0,0-1 0,0 1 0,0 0 0,0 0 0,0 0 0,0-1 0,-1 1 0,1 0 0,0 0 0,0 0 0,0 0 0,0 0 0,-1 0 0,1-1 0,0 1 0,0 0 0,0 0 0,0 0 0,-1 0 0,1 0 0,0 0 0,0 0 0,-1 0 0,1 0 0,0 0 0,0 0 0,-2-1 0,1 1 0,-1 0 0,1 0 0,-1 0 0,1 0 0,-1 0 0,1 0 0,-1 0 0,0 0 0,1 0 0,0 1 0,-1-1 0,1 1 0,-1-1 0,1 1 0,-1-1 0,1 1 0,0 0 0,-1 0 0,1 0 0,0 0 0,0 0 0,0 0 0,0 0 0,0 0 0,0 0 0,-2 3 0,2-3 0,0 1 0,-1 0 0,1-1 0,0 1 0,0 0 0,0 0 0,0 0 0,1 0 0,-1 0 0,0 0 0,1 0 0,0 0 0,-1 0 0,1 1 0,0-1 0,0 0 0,0 0 0,0 0 0,0 0 0,1 0 0,-1 0 0,1 0 0,0 3 0,1-3 0,-1 0 0,1 0 0,0 0 0,0-1 0,0 1 0,0 0 0,0-1 0,0 1 0,0-1 0,0 0 0,1 0 0,-1 0 0,0 0 0,1 0 0,-1 0 0,4 0 0,5 1 0,0 0 0,1-1 0,-1 0 0,1-1 0,-1 0 0,1-1 0,14-3 0,-21 3 0,0-1 0,-1 0 0,1 0 0,-1 0 0,1 0 0,-1-1 0,0 0 0,0 0 0,0 0 0,0 0 0,0-1 0,-1 1 0,0-1 0,1 0 0,-1 0 0,-1 0 0,1 0 0,2-6 0,-4 8 0,0 0 0,0 0 0,-1 0 0,1-1 0,0 1 0,-1 0 0,0 0 0,0-1 0,1 1 0,-1 0 0,-1-1 0,1 1 0,0 0 0,0 0 0,-1-1 0,1 1 0,-1 0 0,0 0 0,0 0 0,0 0 0,0 0 0,0 0 0,0 0 0,0 0 0,-1 0 0,1 0 0,-1 1 0,1-1 0,-1 0 0,0 1 0,0-1 0,0 1 0,0 0 0,0 0 0,0 0 0,0 0 0,0 0 0,0 0 0,0 0 0,-3 0 0,2 0 0,-1 0 0,1 0 0,-1 0 0,1 1 0,-1 0 0,1-1 0,-1 1 0,1 0 0,-1 1 0,1-1 0,-1 0 0,1 1 0,0 0 0,-1 0 0,1 0 0,0 0 0,-5 3 0,2-1 0,0 1 0,0 0 0,1 1 0,-1-1 0,1 1 0,0 0 0,0 1 0,-5 7 0,3-4 0,1 0 0,0 0 0,1 1 0,0 0 0,1 0 0,0 0 0,0 1 0,1-1 0,0 1 0,-2 22 0,5-31 0,0 1 0,0 0 0,0 0 0,0-1 0,1 1 0,-1 0 0,1 0 0,0-1 0,-1 1 0,1 0 0,1-1 0,-1 1 0,0-1 0,3 4 0,-3-5 0,0 0 0,0 0 0,0-1 0,0 1 0,0 0 0,0-1 0,0 1 0,0 0 0,0-1 0,0 1 0,1-1 0,-1 0 0,0 1 0,0-1 0,1 0 0,-1 0 0,0 0 0,0 0 0,1 0 0,-1 0 0,0 0 0,2-1 0,1 0 0,1-1 0,-1 1 0,1-1 0,-1 0 0,0-1 0,0 1 0,0-1 0,-1 0 0,1 0 0,0 0 0,-1 0 0,0 0 0,0-1 0,5-7 0,8-21 0,-13 25 0,-1 0 0,2 1 0,-1-1 0,1 1 0,8-11 0,-11 16 0,0-1 0,1 1 0,-1 0 0,0 0 0,1 0 0,-1 1 0,1-1 0,-1 0 0,1 0 0,-1 1 0,1-1 0,-1 1 0,1 0 0,-1-1 0,1 1 0,0 0 0,-1 0 0,1 0 0,0 0 0,-1 0 0,1 0 0,0 0 0,-1 1 0,1-1 0,-1 0 0,1 1 0,-1 0 0,1-1 0,-1 1 0,3 1 0,22 14 0,-1 1 0,0 1 0,-2 0 0,27 28 0,-21-18 0,51 36 0,-59-50 0,0 1 0,-1 0 0,-1 2 0,0 0 0,-1 2 0,-2 0 0,0 0 0,0 2 0,-2 0 0,-1 1 0,12 24 0,-20-35 0,0 0 0,1-1 0,1 0 0,-1 0 0,2-1 0,-1 0 0,1 0 0,0-1 0,1 0 0,0 0 0,0-1 0,1 0 0,0-1 0,0 0 0,1 0 0,12 4 0,-3 1 0,-1 0 0,21 16 0,-20-13 0,-21-14 0,1 0 0,0 1 0,0-1 0,-1 0 0,1 0 0,0 0 0,0 0 0,-1 1 0,1-1 0,0 0 0,0 0 0,0 0 0,-1 1 0,1-1 0,0 0 0,0 0 0,0 1 0,0-1 0,0 0 0,0 1 0,0-1 0,-1 0 0,1 0 0,0 1 0,0-1 0,0 0 0,0 1 0,0-1 0,0 0 0,0 0 0,1 1 0,-1-1 0,0 0 0,0 1 0,0-1 0,0 0 0,0 0 0,0 1 0,0-1 0,1 0 0,-1 0 0,0 1 0,0-1 0,0 0 0,0 0 0,1 0 0,-1 1 0,0-1 0,0 0 0,1 0 0,-1 0 0,0 0 0,0 1 0,1-1 0,-1 0 0,0 0 0,1 0 0,-1 0 0,0 0 0,0 0 0,1 0 0,-1 0 0,0 0 0,1 0 0,-1 0 0,0 0 0,0 0 0,1 0 0,-1 0 0,4 0 0,0 0 0,0 0 0,0-1 0,0 1 0,-1-1 0,1 1 0,0-1 0,0 0 0,-1-1 0,1 1 0,-1-1 0,1 1 0,-1-1 0,0 0 0,0-1 0,1 1 0,-1 0 0,-1-1 0,4-3 0,-4 4 0,0 0 0,0 0 0,0 1 0,-1-2 0,1 1 0,-1 0 0,1 0 0,-1 0 0,0-1 0,0 1 0,0-1 0,0 1 0,-1-1 0,1 1 0,0-1 0,-1 1 0,0-1 0,0 1 0,0-1 0,0 0 0,0 1 0,0-1 0,-1 1 0,1-1 0,-1 1 0,0-1 0,1 1 0,-1-1 0,-2-2 0,2 4 0,1 0 0,-1 0 0,0 0 0,0 0 0,0 0 0,0 0 0,0 0 0,0 0 0,0 1 0,0-1 0,0 0 0,-1 1 0,1-1 0,0 1 0,0-1 0,0 1 0,-1 0 0,1-1 0,0 1 0,-1 0 0,1 0 0,0 0 0,-1 0 0,1 0 0,0 0 0,0 0 0,-1 1 0,1-1 0,0 0 0,0 1 0,-1-1 0,1 1 0,0-1 0,0 1 0,0-1 0,0 1 0,-1 0 0,1 0 0,0 0 0,1 0 0,-3 1 0,2-1 0,0 0 0,1-1 0,-1 1 0,0 0 0,1 0 0,-1-1 0,1 1 0,-1 0 0,1 0 0,-1 0 0,1 0 0,-1 0 0,1 0 0,0 0 0,0 0 0,-1 0 0,1 0 0,0 0 0,0 0 0,0 0 0,0 0 0,0 0 0,0 0 0,0 0 0,1 0 0,-1 0 0,0 0 0,1 0 0,-1 0 0,0 0 0,1 0 0,-1-1 0,1 1 0,-1 0 0,1 0 0,0 0 0,-1-1 0,1 1 0,0 0 0,0 0 0,-1-1 0,1 1 0,0-1 0,0 1 0,0-1 0,0 1 0,0-1 0,0 1 0,0-1 0,-1 0 0,1 0 0,0 1 0,0-1 0,2 0 0,1 1 0,0 0 0,-1 0 0,1-1 0,0 1 0,0-1 0,0 0 0,-1 0 0,1 0 0,0-1 0,0 1 0,0-1 0,-1 0 0,1 0 0,0 0 0,3-3 0,-5 3 0,-1 0 0,1 0 0,0 0 0,-1 0 0,1 0 0,-1-1 0,0 1 0,1-1 0,-1 1 0,0-1 0,0 0 0,0 1 0,0-1 0,0 0 0,0 0 0,-1 0 0,1 1 0,0-1 0,-1 0 0,0 0 0,1 0 0,-1 0 0,0 0 0,0 0 0,0 0 0,0 0 0,-1 0 0,1 0 0,0 0 0,-2-3 0,2 4 0,0 0 0,-1 1 0,1-1 0,-1 0 0,1 0 0,-1 0 0,1 0 0,-1 0 0,0 1 0,1-1 0,-1 0 0,0 1 0,0-1 0,1 0 0,-1 1 0,0-1 0,0 1 0,0-1 0,0 1 0,0 0 0,0-1 0,0 1 0,0 0 0,0 0 0,0-1 0,0 1 0,0 0 0,0 0 0,0 0 0,0 0 0,0 0 0,0 0 0,0 1 0,1-1 0,-1 0 0,0 1 0,0-1 0,0 0 0,0 1 0,0-1 0,-1 2 0,-40 20 0,35-17 0,0 1 0,0 0 0,1 0 0,0 0 0,0 1 0,1 0 0,-1 0 0,-4 9 0,9-14 0,0 0 0,-1-1 0,2 1 0,-1 0 0,0 0 0,0 0 0,0-1 0,1 1 0,-1 0 0,1 0 0,0 0 0,0 0 0,-1 0 0,1 0 0,0 0 0,1 0 0,-1 0 0,0 0 0,0 0 0,1 0 0,-1 0 0,1 0 0,0 0 0,0 0 0,0-1 0,-1 1 0,2 0 0,-1-1 0,0 1 0,0 0 0,0-1 0,1 1 0,-1-1 0,1 0 0,-1 1 0,1-1 0,0 0 0,-1 0 0,1 0 0,0 0 0,3 1 0,13 4 0,2-1 0,-1 0 0,0-2 0,1 0 0,0-1 0,0-1 0,0 0 0,-1-2 0,39-6 0,-53 6 0,-1-1 0,1 1 0,-1-1 0,0 0 0,0-1 0,0 1 0,0-1 0,0 0 0,0 0 0,-1 0 0,1 0 0,-1-1 0,0 1 0,0-1 0,0 0 0,-1 0 0,1 0 0,-1 0 0,0 0 0,0 0 0,0-1 0,-1 1 0,1-1 0,-1 0 0,0 1 0,-1-1 0,1 0 0,-1 1 0,0-1 0,0 0 0,-1-8 0,1 9 0,-1 0 0,1 0 0,-1 0 0,0 0 0,0 0 0,0 0 0,0 1 0,0-1 0,-1 0 0,0 1 0,0-1 0,0 1 0,0 0 0,0-1 0,-1 1 0,1 0 0,-1 0 0,0 1 0,0-1 0,0 1 0,0-1 0,-1 1 0,1 0 0,-1 0 0,1 0 0,-1 1 0,0-1 0,1 1 0,-1 0 0,0 0 0,0 0 0,0 1 0,0-1 0,0 1 0,0 0 0,0 0 0,-7 1 0,7 0 0,1 0 0,0 1 0,-1-1 0,1 1 0,0 0 0,0-1 0,0 1 0,0 1 0,0-1 0,0 0 0,1 1 0,-1-1 0,1 1 0,0 0 0,-1 0 0,-2 5 0,-3 3 0,7-10 0,1-1 0,-1 1 0,1-1 0,-1 0 0,0 1 0,0-1 0,1 0 0,-1 1 0,0-1 0,0 0 0,1 0 0,-1 1 0,0-1 0,0 0 0,1 0 0,-1 0 0,0 0 0,0 0 0,0 0 0,1-1 0,-1 1 0,-1 0 0,1-1 0,0 1 0,-1 0 0,1 0 0,0 0 0,0 0 0,0 0 0,-1 0 0,1 0 0,0 0 0,0 0 0,0 0 0,0 1 0,-1-1 0,1 0 0,0 1 0,0-1 0,0 1 0,0 0 0,0-1 0,0 1 0,0 0 0,0-1 0,0 1 0,-1 1 0,-1 3 0,0 1 0,0 0 0,1-1 0,-1 1 0,1 0 0,-2 13 0,3-18 0,0 1 0,1-1 0,-1 0 0,1 1 0,0-1 0,-1 1 0,1-1 0,0 1 0,0-1 0,0 1 0,0-1 0,0 1 0,0-1 0,1 1 0,-1-1 0,0 1 0,1-1 0,-1 0 0,1 1 0,-1-1 0,1 0 0,0 1 0,0-1 0,-1 0 0,1 0 0,0 1 0,0-1 0,0 0 0,0 0 0,1 0 0,-1 0 0,0-1 0,0 1 0,3 1 0,8-3-1365,-1-5-5461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48.1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168 3 24575,'-3'0'0,"0"0"0,0 0 0,1 1 0,-1-1 0,1 1 0,-1 0 0,0 0 0,1 0 0,0 0 0,-1 0 0,1 1 0,0-1 0,-1 1 0,1-1 0,0 1 0,0 0 0,0 0 0,0 0 0,-2 3 0,4-4 0,-1 0 0,1-1 0,-1 1 0,1 0 0,0 0 0,-1 0 0,1-1 0,0 1 0,0 0 0,0 0 0,0 0 0,-1 0 0,1 0 0,0 0 0,0-1 0,1 1 0,-1 0 0,0 0 0,0 0 0,0 0 0,1 0 0,0 1 0,0-1 0,0 1 0,0-1 0,0 0 0,0 0 0,0 0 0,1 0 0,-1 0 0,0 0 0,1 0 0,-1-1 0,1 1 0,-1 0 0,1-1 0,-1 1 0,1-1 0,0 0 0,1 1 0,4 0 0,1-1 0,-1 0 0,0 0 0,0 0 0,12-3 0,-18 3 0,1 0 0,-1-1 0,1 1 0,-1-1 0,1 1 0,-1-1 0,1 1 0,-1-1 0,0 0 0,1 0 0,-1 0 0,0 0 0,0 0 0,2-1 0,-3 1 0,0 1 0,0-1 0,1 0 0,-1 0 0,0 1 0,0-1 0,0 0 0,0 0 0,0 0 0,0 1 0,0-1 0,0 0 0,0 0 0,0 0 0,0 1 0,0-1 0,-1 0 0,1 0 0,0 1 0,-1-1 0,1 0 0,0 1 0,-1-1 0,1 0 0,-1 1 0,1-1 0,-1 0 0,1 1 0,-2-1 0,-1-3 0,-1 2 0,1-1 0,-1 0 0,0 1 0,1 0 0,-1-1 0,0 2 0,0-1 0,-1 0 0,1 1 0,0 0 0,0 0 0,-1 0 0,1 0 0,-1 1 0,1-1 0,0 1 0,-1 1 0,-4-1 0,2 1 0,0 0 0,1 0 0,-1 0 0,1 1 0,0 0 0,0 0 0,-1 0 0,1 1 0,0 0 0,1 0 0,-1 1 0,-6 4 0,9-5 0,-1 1 0,1-1 0,-1 1 0,1 0 0,0 0 0,1 0 0,-1 0 0,1 0 0,0 0 0,0 1 0,0-1 0,0 1 0,1 0 0,0-1 0,0 1 0,0 0 0,0 0 0,1 0 0,0 8 0,1-9 0,-1 0 0,1-1 0,0 1 0,1 0 0,-1 0 0,1-1 0,0 1 0,0-1 0,0 0 0,0 1 0,0-1 0,1 0 0,-1 0 0,1 0 0,0-1 0,0 1 0,0-1 0,0 1 0,0-1 0,1 0 0,-1 0 0,1-1 0,-1 1 0,6 1 0,4 1 0,-1 0 0,1-1 0,0 0 0,0-1 0,0-1 0,0 0 0,0 0 0,0-2 0,0 1 0,0-2 0,13-2 0,-21 3 0,-1 0 0,1-1 0,-1 1 0,1-1 0,-1 0 0,0 0 0,0-1 0,0 1 0,0-1 0,0 0 0,0 0 0,-1 0 0,1 0 0,-1-1 0,0 1 0,0-1 0,0 0 0,-1 0 0,0 0 0,1 0 0,-1-1 0,0 1 0,-1 0 0,1-1 0,-1 1 0,0-1 0,0 0 0,-1 1 0,1-1 0,-1 0 0,0 0 0,-1-8 0,1 11 0,-1-1 0,1 1 0,-1-1 0,0 1 0,0 0 0,0-1 0,0 1 0,0 0 0,0 0 0,0-1 0,-1 1 0,1 0 0,-1 1 0,0-1 0,0 0 0,1 0 0,-1 1 0,0-1 0,0 1 0,-1-1 0,1 1 0,0 0 0,0 0 0,-1 0 0,1 0 0,-4-1 0,2 1 0,1 0 0,0 1 0,0-1 0,-1 1 0,1 0 0,0-1 0,-1 1 0,1 1 0,0-1 0,-1 0 0,1 1 0,0 0 0,0 0 0,-1 0 0,1 0 0,0 0 0,0 0 0,0 1 0,-4 3 0,6-5 0,1 0 0,0 1 0,-1-1 0,1 0 0,-1 1 0,1-1 0,0 0 0,-1 1 0,1-1 0,0 1 0,-1-1 0,1 1 0,0-1 0,0 1 0,-1-1 0,1 1 0,0-1 0,0 1 0,0-1 0,0 1 0,0-1 0,0 1 0,0-1 0,0 1 0,0-1 0,0 1 0,0-1 0,0 1 0,0-1 0,0 1 0,0-1 0,1 1 0,-1-1 0,0 1 0,0-1 0,1 1 0,-1-1 0,0 1 0,0-1 0,1 1 0,-1-1 0,1 0 0,-1 1 0,0-1 0,1 0 0,-1 1 0,1-1 0,31 18 0,-10-7 0,-13-5 0,-1 0 0,1 0 0,0-1 0,0 0 0,0-1 0,1 0 0,0 0 0,0-1 0,0 0 0,15 2 0,-22-5 0,0 1 0,1 0 0,-1 1 0,0-1 0,0 1 0,0-1 0,0 1 0,0 0 0,-1 0 0,1 0 0,0 0 0,-1 1 0,1-1 0,-1 1 0,0 0 0,0-1 0,0 1 0,0 0 0,2 5 0,3 8 0,-1 0 0,9 32 0,5 11 0,-10-40 0,1 0 0,1-1 0,0-1 0,25 27 0,-11-12 0,-13-16 0,0-1 0,1 1 0,18 14 0,-29-27 0,0 0 0,1-1 0,-1 1 0,0-1 0,1 0 0,0 0 0,-1-1 0,1 1 0,0-1 0,0 1 0,0-1 0,0 0 0,0-1 0,0 1 0,0-1 0,0 0 0,0 0 0,0 0 0,1 0 0,-1-1 0,6-1 0,-12 2 0,0 1 0,1-1 0,-1 0 0,1 1 0,-1-1 0,0 0 0,1 0 0,-1-1 0,0 1 0,1 0 0,-1 0 0,1-1 0,-1 1 0,1-1 0,-1 1 0,0-1 0,1 0 0,0 0 0,-1 0 0,1 1 0,0-1 0,-1 0 0,1-1 0,0 1 0,0 0 0,0 0 0,0 0 0,0-1 0,0 1 0,0-1 0,0 1 0,1-1 0,-1 1 0,0-1 0,1 1 0,-1-1 0,1 1 0,0-1 0,0 0 0,-1 1 0,1-1 0,0 1 0,0-1 0,0 0 0,1 1 0,-1-1 0,0 0 0,1 1 0,-1-1 0,1 1 0,-1-1 0,1 1 0,0-1 0,0 1 0,-1 0 0,1-1 0,0 1 0,0 0 0,0-1 0,1 1 0,-1 0 0,0 0 0,0 0 0,1 0 0,1-1 0,-10 6 0,1-1 0,-1 2 0,1-1 0,0 1 0,0 0 0,-8 9 0,11-11 0,0 0 0,1 0 0,-1 0 0,1 1 0,-1-1 0,1 0 0,0 1 0,0 0 0,1-1 0,-1 1 0,1 0 0,0 0 0,-2 7 0,4-10 0,-1 0 0,0 0 0,0 0 0,1 0 0,-1 0 0,0 0 0,1 0 0,-1 0 0,1 0 0,-1 0 0,1 0 0,0 0 0,-1-1 0,1 1 0,0 0 0,0 0 0,-1-1 0,1 1 0,0 0 0,0-1 0,0 1 0,0-1 0,0 1 0,0-1 0,0 0 0,0 1 0,0-1 0,0 0 0,0 0 0,0 1 0,0-1 0,0 0 0,0 0 0,0 0 0,0-1 0,2 1 0,41-6 0,-42 6 0,14-4 0,1 0 0,-2-1 0,1-1 0,-1 0 0,29-17 0,-39 20 0,1 0 0,-1-1 0,-1 0 0,1 0 0,0 0 0,-1-1 0,0 1 0,0-1 0,0 0 0,-1 0 0,0 0 0,0-1 0,0 1 0,0-1 0,-1 0 0,0 0 0,0 0 0,-1 0 0,2-7 0,-3 11 0,0 0 0,0 0 0,0 1 0,0-1 0,0 0 0,0 0 0,0 0 0,0 1 0,-1-1 0,1 0 0,-1 0 0,1 1 0,-1-1 0,0 0 0,1 1 0,-1-1 0,0 0 0,0 1 0,0 0 0,-1-1 0,1 1 0,0 0 0,0-1 0,-1 1 0,1 0 0,-1 0 0,1 0 0,-1 0 0,1 0 0,-1 0 0,0 1 0,1-1 0,-1 0 0,0 1 0,0 0 0,1-1 0,-1 1 0,0 0 0,-2 0 0,-8-1 0,-1 1 0,0 1 0,1 0 0,-21 4 0,15-2 0,6-2 0,-63 13 0,73-13 0,0-1 0,0 1 0,-1-1 0,1 1 0,0 0 0,0-1 0,0 1 0,0 0 0,0 0 0,1 1 0,-1-1 0,0 0 0,0 1 0,1-1 0,-1 1 0,1-1 0,-1 1 0,1 0 0,0 0 0,0 0 0,-1-1 0,1 1 0,1 0 0,-1 0 0,0 0 0,0 1 0,0 2 0,2-2 0,-1-1 0,1 1 0,0-1 0,0 0 0,0 0 0,0 1 0,0-1 0,0 0 0,1 0 0,-1 0 0,1 0 0,-1 0 0,1-1 0,0 1 0,0 0 0,0-1 0,0 1 0,0-1 0,0 0 0,0 1 0,0-1 0,0 0 0,1 0 0,-1-1 0,1 1 0,2 0 0,0 1 0,0-1 0,1 0 0,-1 0 0,1 0 0,-1 0 0,0-1 0,1 0 0,-1 0 0,1-1 0,10-2 0,-11 1 0,0-1 0,0 0 0,-1 0 0,1 0 0,0-1 0,-1 1 0,0-1 0,0 0 0,0-1 0,-1 1 0,7-9 0,-9 11 0,1 0 0,-1 0 0,0-1 0,1 1 0,-1 0 0,0-1 0,0 1 0,0 0 0,-1-1 0,1 1 0,0-1 0,-1 1 0,0-1 0,0 1 0,1-1 0,-2 0 0,1 1 0,0-1 0,0 1 0,-1-1 0,1 1 0,-1-1 0,0 1 0,0 0 0,0-1 0,0 1 0,-3-5 0,3 6 0,0 0 0,0 0 0,0 0 0,-1 0 0,1 0 0,0 0 0,-1 0 0,1 0 0,0 1 0,-1-1 0,1 1 0,-1-1 0,0 1 0,1-1 0,-1 1 0,1 0 0,-1-1 0,1 1 0,-1 0 0,0 0 0,-2 1 0,0 0 0,0 0 0,1 0 0,-1 0 0,0 0 0,0 1 0,1 0 0,-1 0 0,-5 4 0,3-1 0,-1 0 0,1 1 0,0-1 0,0 1 0,1 1 0,0-1 0,0 1 0,-5 8 0,9-14 0,0 1 0,0 0 0,1 0 0,-1 0 0,0 0 0,1-1 0,-1 1 0,1 0 0,-1 0 0,1 0 0,0 0 0,0 0 0,0 0 0,0 0 0,0 0 0,1 0 0,-1 0 0,0 0 0,1 0 0,-1 0 0,1 0 0,0 0 0,0 0 0,0-1 0,0 1 0,0 0 0,0-1 0,0 1 0,1 0 0,-1-1 0,0 0 0,1 1 0,-1-1 0,4 2 0,-2-1 0,0-1 0,0 0 0,1 1 0,-1-1 0,1 0 0,-1 0 0,1-1 0,0 1 0,-1-1 0,1 0 0,0 0 0,-1 0 0,1 0 0,-1-1 0,1 1 0,0-1 0,-1 0 0,7-2 0,-9 2 0,0 1 0,0 0 0,0 0 0,0-1 0,0 1 0,0 0 0,1-1 0,-1 1 0,0-1 0,0 0 0,0 1 0,-1-1 0,1 0 0,0 0 0,0 1 0,0-1 0,0 0 0,-1 0 0,1 0 0,0 0 0,-1 0 0,1 0 0,-1 0 0,1 0 0,-1 0 0,1 0 0,-1-1 0,0 1 0,0 0 0,0 0 0,1 0 0,-1 0 0,0 0 0,0-1 0,-1 1 0,1 0 0,0 0 0,0 0 0,0 0 0,-1-1 0,1 1 0,-1 0 0,1 0 0,-1-1 0,-1 0 0,1 0 0,-1 0 0,0 1 0,1-1 0,-1 1 0,0-1 0,0 1 0,0-1 0,-1 1 0,1 0 0,0 0 0,0 0 0,0 0 0,-1 0 0,1 1 0,-1-1 0,1 1 0,0-1 0,-1 1 0,1 0 0,-4 0 0,2 1-57,0 0 0,0 0 1,0 0-1,0 0 0,1 1 0,-1 0 0,0 0 0,1 0 0,-1 0 0,1 0 0,0 1 1,0-1-1,0 1 0,0 0 0,0 0 0,0 0 0,1 0 0,-1 1 0,1-1 1,0 1-1,0-1 0,0 1 0,-1 6 0,-2 9-6769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8:48.17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259 264 24575,'49'-44'0,"-38"36"0,0-1 0,-1-1 0,0 0 0,0 0 0,-1-1 0,14-22 0,-20 27 0,1 1 0,-2 0 0,1-1 0,-1 0 0,0 0 0,0 1 0,0-1 0,-1 0 0,0 0 0,1-8 0,-3 11 0,1 1 0,-1 0 0,1 0 0,-1 0 0,0 0 0,0 0 0,0 0 0,0 0 0,0 0 0,0 0 0,-1 0 0,1 0 0,-1 0 0,1 1 0,-1-1 0,0 1 0,1-1 0,-1 1 0,0 0 0,0 0 0,0 0 0,0 0 0,0 0 0,0 0 0,0 0 0,-1 0 0,1 1 0,0-1 0,0 1 0,-5 0 0,-20-5 0,-1 1 0,1 2 0,-1 1 0,-35 3 0,50-1 0,0 0 0,1 1 0,-1 0 0,1 1 0,0 0 0,-1 1 0,2 1 0,-1 0 0,0 0 0,1 1 0,-18 13 0,27-18 0,0 1 0,0-1 0,0 1 0,0-1 0,0 1 0,1 0 0,-1 0 0,1 0 0,-1 0 0,1 0 0,0 0 0,-1 0 0,1 1 0,0-1 0,1 0 0,-1 1 0,0-1 0,1 0 0,-1 1 0,1-1 0,0 1 0,0-1 0,0 1 0,0-1 0,0 1 0,0-1 0,1 1 0,-1-1 0,2 3 0,0-1 0,0-1 0,0 0 0,1 0 0,-1 0 0,1 0 0,0 0 0,0-1 0,0 1 0,0-1 0,0 0 0,0 0 0,1 0 0,-1 0 0,1 0 0,0-1 0,-1 0 0,7 2 0,27 4 0,-1-3 0,1 0 0,0-3 0,0 0 0,47-7 0,-81 5 0,-1 1 0,1 0 0,0-1 0,-1 1 0,1-1 0,-1 0 0,1 1 0,-1-1 0,0-1 0,1 1 0,-1 0 0,0 0 0,0-1 0,0 1 0,0-1 0,0 0 0,0 0 0,0 0 0,-1 0 0,3-4 0,-3 6 0,-1-1 0,0 0 0,1 1 0,-1-1 0,0 0 0,0 0 0,0 0 0,0 1 0,0-1 0,0 0 0,0 0 0,0 0 0,0 1 0,0-1 0,0 0 0,0 0 0,-1 1 0,1-1 0,0 0 0,0 0 0,-1 1 0,1-1 0,-1 0 0,0 0 0,-1-1 0,1 1 0,-1-1 0,0 1 0,0 0 0,0 0 0,0 0 0,0 0 0,0 0 0,0 0 0,0 0 0,0 1 0,0-1 0,-3 0 0,-3 0 0,1 1 0,0 0 0,0 0 0,0 0 0,-1 1 0,1 0 0,0 0 0,0 0 0,0 1 0,0 1 0,0-1 0,1 1 0,-1 0 0,1 0 0,-1 1 0,1 0 0,-7 6 0,5-4 0,1 0 0,0 1 0,0 0 0,0 1 0,1-1 0,0 1 0,1 1 0,0-1 0,0 1 0,0-1 0,1 2 0,-3 11 0,6-20 0,1 0 0,-1 0 0,1-1 0,0 1 0,-1 0 0,1 0 0,0 0 0,0 0 0,0 0 0,0 0 0,0 0 0,0 0 0,0 0 0,0 0 0,0 0 0,0 0 0,0 0 0,0-1 0,1 1 0,-1 0 0,0 0 0,1 0 0,-1 0 0,1 0 0,-1-1 0,1 1 0,-1 0 0,2 0 0,-1 0 0,0-1 0,1 0 0,-1 1 0,0-1 0,1 0 0,-1 0 0,1 0 0,-1 0 0,0 0 0,1 0 0,-1 0 0,0-1 0,1 1 0,-1-1 0,0 1 0,2-1 0,50-29 0,-37 18 0,-2 0 0,1-1 0,19-23 0,-29 30 0,0 0 0,0 0 0,-1-1 0,0 0 0,0 0 0,0 0 0,-1 0 0,0 0 0,0-1 0,-1 1 0,2-12 0,-15 36 0,-3 15 0,13-31 0,0 1 0,1-1 0,-1 1 0,1-1 0,0 1 0,-1-1 0,1 1 0,0-1 0,0 1 0,0-1 0,0 1 0,0 0 0,0-1 0,1 1 0,-1-1 0,0 1 0,1-1 0,-1 1 0,1-1 0,0 1 0,-1-1 0,1 0 0,0 1 0,0-1 0,0 0 0,0 1 0,0-1 0,2 1 0,-1-1 0,0 0 0,0-1 0,0 1 0,0-1 0,0 0 0,0 0 0,1 0 0,-1 0 0,0 0 0,0 0 0,0 0 0,0-1 0,0 1 0,1-1 0,-1 1 0,0-1 0,0 0 0,0 0 0,3-2 0,0 1 0,-1 0 0,1 1 0,-1 0 0,1 0 0,0 0 0,0 0 0,-1 1 0,1-1 0,0 1 0,0 1 0,0-1 0,0 1 0,-1-1 0,1 1 0,0 1 0,-1-1 0,1 1 0,4 2 0,13 6 0,-1 1 0,32 23 0,-36-22 0,1-1 0,27 12 0,103 24 0,-109-37 0,0 1 0,-1 3 0,0 1 0,47 26 0,54 57 0,-66-44 0,-2 11 0,-71-64 0,1-1 0,-1 0 0,0 1 0,1-1 0,-1 1 0,0-1 0,1 1 0,-1-1 0,1 0 0,-1 1 0,1-1 0,-1 0 0,1 0 0,-1 1 0,1-1 0,-1 0 0,1 0 0,-1 0 0,1 1 0,-1-1 0,1 0 0,-1 0 0,1 0 0,-1 0 0,1 0 0,0 0 0,-1 0 0,1 0 0,-1-1 0,1 1 0,-1 0 0,1 0 0,-1 0 0,1 0 0,-1-1 0,1 1 0,0-1 0,7-23 0,-7-32 0,-2 54 0,1-1 0,0 1 0,-1 0 0,1 0 0,-1-1 0,1 1 0,-1 0 0,0 0 0,0 0 0,0 0 0,0 0 0,0 0 0,-1 0 0,1 0 0,-3-2 0,4 4 0,-1-1 0,-1 0 0,1 0 0,0 1 0,0-1 0,0 1 0,0-1 0,0 1 0,-1 0 0,1-1 0,0 1 0,0 0 0,0 0 0,-1 0 0,1 0 0,0 0 0,0 0 0,-1 0 0,1 0 0,-2 1 0,0 0 0,1 0 0,-1 0 0,0 0 0,1 1 0,-1-1 0,1 1 0,0 0 0,0 0 0,0 0 0,-1 0 0,2 0 0,-1 0 0,0 0 0,0 1 0,1-1 0,-1 1 0,1-1 0,0 1 0,0-1 0,0 1 0,0 0 0,-1 4 0,1-5 0,1 0 0,-1 0 0,1 0 0,-1 0 0,1 0 0,-1 0 0,1 0 0,0 0 0,0 0 0,0 0 0,0 0 0,1-1 0,-1 1 0,0 0 0,1 0 0,0 0 0,-1 0 0,1 0 0,0 0 0,0-1 0,0 1 0,0 0 0,0-1 0,0 1 0,0 0 0,1-1 0,-1 0 0,1 1 0,-1-1 0,3 2 0,-1-3 0,-1 1 0,1-1 0,-1 0 0,1 0 0,0 0 0,-1 0 0,1-1 0,-1 1 0,1-1 0,-1 1 0,1-1 0,-1 0 0,0 0 0,1 0 0,-1 0 0,0 0 0,0-1 0,1 1 0,-1-1 0,0 0 0,-1 1 0,1-1 0,2-2 0,4-6 0,0 1 0,0-1 0,-1 0 0,8-14 0,-12 20 0,-1-1 0,1 0 0,-1 0 0,0-1 0,0 1 0,0 0 0,-1-1 0,0 1 0,0-1 0,0 1 0,-1-9 0,0 12 0,-1 1 0,1 0 0,-1-1 0,1 1 0,-1 0 0,0 0 0,0-1 0,1 1 0,-1 0 0,0 0 0,0 0 0,0 0 0,0 0 0,0 0 0,-1 0 0,1 1 0,0-1 0,0 0 0,0 1 0,-1-1 0,1 1 0,0-1 0,-1 1 0,1-1 0,0 1 0,-3 0 0,-41-4 0,37 4 0,-71 4 0,73-3 0,0 0 0,0 0 0,0 0 0,1 1 0,-1 0 0,0 1 0,1-1 0,0 1 0,0 0 0,-10 6 0,15-8 0,-1-1 0,1 0 0,-1 1 0,1-1 0,-1 0 0,1 1 0,-1-1 0,1 1 0,-1-1 0,1 0 0,-1 1 0,1-1 0,0 1 0,-1 0 0,1-1 0,0 1 0,0-1 0,-1 1 0,1-1 0,0 1 0,0 0 0,0-1 0,0 1 0,0 0 0,-1-1 0,1 1 0,0-1 0,1 1 0,-1 0 0,0-1 0,0 1 0,0 0 0,0-1 0,0 1 0,1-1 0,-1 1 0,0 0 0,0-1 0,1 1 0,-1-1 0,0 1 0,1-1 0,-1 1 0,1-1 0,-1 1 0,1-1 0,-1 0 0,1 1 0,-1-1 0,1 0 0,-1 1 0,1-1 0,0 1 0,0-1 0,0 1 0,0-1 0,-1 1 0,1-1 0,0 1 0,0-1 0,-1 1 0,1 0 0,0 0 0,-1-1 0,1 1 0,-1 0 0,1 0 0,-1 0 0,1-1 0,-1 1 0,0 0 0,0 0 0,1 0 0,-1 0 0,0 0 0,0 0 0,0 0 0,0 0 0,0 0 0,0 0 0,0 0 0,0 1 0,-3 8 0,0-1 0,0 0 0,1-1 0,0 1 0,0 0 0,0 16 0,2-23 0,1-1 0,-1 1 0,0-1 0,0 1 0,1-1 0,-1 1 0,1-1 0,-1 0 0,1 1 0,-1-1 0,1 1 0,0-1 0,0 0 0,0 0 0,0 1 0,0-1 0,0 0 0,0 0 0,0 0 0,0 0 0,0 0 0,1-1 0,-1 1 0,0 0 0,1 0 0,-1-1 0,1 1 0,-1-1 0,0 1 0,1-1 0,-1 0 0,1 0 0,-1 1 0,1-1 0,-1 0 0,1 0 0,0 0 0,-1-1 0,1 1 0,-1 0 0,0 0 0,3-2 0,2 1 0,0 0 0,-1 0 0,1-1 0,0 0 0,-1 0 0,9-5 0,-12 6 0,0 0 0,1-1 0,-1 1 0,0-1 0,0 1 0,0-1 0,0 0 0,-1 1 0,1-1 0,0 0 0,-1 0 0,1-1 0,-1 1 0,0 0 0,0 0 0,2-5 0,-29 50 0,24-40 0,1 0 0,-1 0 0,1 1 0,0-1 0,0 1 0,0-1 0,1 1 0,-1-1 0,1 1 0,0-1 0,0 1 0,1 6 0,-1-9 0,0 0 0,1 0 0,-1 0 0,0-1 0,1 1 0,-1 0 0,1 0 0,-1-1 0,1 1 0,-1 0 0,1-1 0,-1 1 0,1-1 0,0 1 0,-1 0 0,1-1 0,0 1 0,-1-1 0,1 0 0,0 1 0,1 0 0,0-1 0,0 0 0,1 1 0,-1-1 0,0 0 0,0 0 0,0-1 0,0 1 0,0 0 0,0-1 0,1 1 0,-1-1 0,3-1 0,5-2 0,-1 0 0,0-1 0,0 0 0,14-11 0,-21 15 0,1-1 0,0 0 0,-1 0 0,0 0 0,1-1 0,-1 1 0,0 0 0,0-1 0,0 0 0,0 1 0,-1-1 0,1 0 0,-1 0 0,0 0 0,0 0 0,0 0 0,0 0 0,1-6 0,-3 8 0,1-1 0,-1 0 0,0 1 0,0-1 0,0 1 0,0 0 0,0-1 0,0 1 0,0 0 0,0-1 0,0 1 0,-1 0 0,1 0 0,0 0 0,-1 0 0,1 0 0,-1 0 0,1 1 0,-1-1 0,0 0 0,1 1 0,-1 0 0,0-1 0,1 1 0,-1 0 0,-3-1 0,-53-4 0,51 5 0,-2-1-136,0 0-1,1 1 1,-1 1-1,0-1 1,0 1-1,1 1 1,-1 0-1,1 0 0,-11 4 1,2 4-6690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01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18 24575,'51'-9'0,"-44"7"0,-1 0 0,0 0 0,1 1 0,-1 0 0,1 0 0,-1 1 0,1 0 0,12 1 0,-14 1 0,0-1 0,0 1 0,0 0 0,-1 0 0,1 1 0,0-1 0,-1 1 0,0 0 0,1 0 0,-1 0 0,-1 1 0,1 0 0,0-1 0,-1 1 0,0 1 0,0-1 0,0 0 0,0 1 0,-1-1 0,1 1 0,-1 0 0,-1 0 0,1 0 0,-1 0 0,1 0 0,-1 0 0,-1 0 0,1 0 0,-1 1 0,0-1 0,0 0 0,-1 0 0,1 0 0,-1 1 0,0-1 0,0 0 0,-1 0 0,0 0 0,0 0 0,0-1 0,0 1 0,-1 0 0,0-1 0,0 0 0,0 0 0,0 0 0,-1 0 0,1 0 0,-1 0 0,0-1 0,0 0 0,0 0 0,-6 3 0,-15 6 0,-1-2 0,-30 8 0,38-13 0,0 0 0,0 2 0,1 0 0,-1 1 0,1 0 0,-22 16 0,38-23 0,-1 0 0,1 0 0,-1 0 0,1 1 0,-1-1 0,1 0 0,-1 1 0,1-1 0,0 1 0,0-1 0,0 1 0,0 0 0,0-1 0,0 1 0,1 0 0,-1 0 0,0 0 0,1-1 0,-1 1 0,1 0 0,0 0 0,0 0 0,0 0 0,0 3 0,1-3 0,0 1 0,0 0 0,0-1 0,0 1 0,1-1 0,-1 1 0,1-1 0,0 0 0,0 0 0,0 1 0,0-1 0,0-1 0,0 1 0,4 2 0,8 5 0,0-1 0,1 0 0,0-1 0,21 7 0,-22-9-94,2 1 150,0-1 1,0 0 0,31 4-1,-43-9-131,1 1 0,-1-1 1,1 0-1,-1-1 0,0 1 0,1-1 0,-1 0 0,0 0 0,1 0 1,-1 0-1,0-1 0,0 0 0,0 0 0,0 0 0,0 0 0,0 0 1,-1-1-1,1 0 0,4-4 0,2-5-6751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03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8 24575,'-16'-1'0,"0"1"0,0 1 0,1 1 0,-1 0 0,1 1 0,-19 6 0,30-7 0,0-1 0,0 1 0,0 0 0,0 0 0,1 1 0,-1-1 0,1 1 0,-1 0 0,1 0 0,0 0 0,0 0 0,0 0 0,1 1 0,-1-1 0,1 1 0,0 0 0,0-1 0,0 1 0,0 0 0,1 0 0,-1 1 0,1-1 0,0 0 0,0 0 0,1 1 0,-1 7 0,0 7 0,1 1 0,0 0 0,1-1 0,2 1 0,7 31 0,-9-47 0,0 0 0,0 1 0,1-1 0,0 0 0,-1 0 0,2-1 0,-1 1 0,0 0 0,1-1 0,-1 1 0,1-1 0,0 0 0,0 0 0,1 0 0,-1 0 0,1 0 0,-1-1 0,1 0 0,0 1 0,0-1 0,0-1 0,0 1 0,0-1 0,0 1 0,0-1 0,1 0 0,-1-1 0,0 1 0,1-1 0,8 0 0,-1-1 0,0 0 0,1-1 0,-1 0 0,0-1 0,0 0 0,-1-1 0,1 0 0,-1-1 0,0-1 0,0 0 0,0 0 0,12-10 0,-10 5 0,0 0 0,-2-1 0,1 0 0,-1-1 0,-1 0 0,-1 0 0,0-1 0,13-26 0,-19 34 0,0-1 0,-1 1 0,0-1 0,0 1 0,0-1 0,-1 0 0,0 0 0,0 0 0,0 0 0,-1 0 0,-1-8 0,1 12 0,-1 0 0,0 1 0,1-1 0,-1 0 0,0 1 0,0-1 0,0 1 0,-1 0 0,1-1 0,0 1 0,-1 0 0,0 0 0,1 0 0,-1 0 0,0 0 0,0 0 0,0 0 0,0 1 0,-1-1 0,1 1 0,0-1 0,-1 1 0,1 0 0,-1 0 0,1 0 0,-1 0 0,0 1 0,1-1 0,-1 1 0,-3-1 0,-15-2 0,0 1 0,0 2 0,0-1 0,0 2 0,0 1 0,-27 6 0,46-7 5,-1-1 1,1 1-1,-1 1 0,1-1 0,0 0 0,0 1 1,0-1-1,0 1 0,0-1 0,0 1 1,0 0-1,0 0 0,1 0 0,-1 0 0,1 0 1,-1 0-1,1 1 0,0-1 0,0 0 0,0 1 1,0-1-1,-1 4 0,1 1-217,-1 0 0,1 1 0,1-1-1,-1 0 1,1 0 0,2 12 0,2 12-6614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04.4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24575,'0'-2'0,"1"1"0,-1 0 0,1 0 0,0 0 0,-1-1 0,1 1 0,0 0 0,0 0 0,0 0 0,0 1 0,0-1 0,0 0 0,0 0 0,0 0 0,0 1 0,0-1 0,1 0 0,-1 1 0,0-1 0,0 1 0,1 0 0,-1-1 0,0 1 0,1 0 0,-1 0 0,0 0 0,3 0 0,44-3 0,-42 3 0,1-1 0,0 1 0,0 0 0,0 1 0,0 0 0,0 0 0,-1 0 0,1 1 0,0 0 0,-1 0 0,1 1 0,-1 0 0,0 0 0,0 0 0,0 1 0,0 0 0,-1 0 0,9 8 0,-8-5 0,-1 0 0,-1-1 0,1 2 0,-1-1 0,0 0 0,0 1 0,-1 0 0,0 0 0,-1 0 0,0 0 0,0 0 0,0 0 0,-1 1 0,0 10 0,0-8 0,-1-1 0,0 1 0,0-1 0,-1 1 0,0-1 0,-4 11 0,4-17 0,-1 0 0,1 0 0,-1-1 0,0 1 0,0-1 0,-1 1 0,1-1 0,-1 0 0,0 0 0,0 0 0,0 0 0,0 0 0,0 0 0,0-1 0,-1 0 0,1 0 0,-1 0 0,-4 2 0,-18 7 0,17-8 0,-1 1 0,1 1 0,0-1 0,0 1 0,0 1 0,-7 6 0,14-10 0,0 0 0,0 0 0,0 0 0,1 0 0,-1 1 0,1-1 0,-1 0 0,1 1 0,0-1 0,0 1 0,0-1 0,1 1 0,-1 0 0,0-1 0,1 1 0,0 0 0,0-1 0,-1 1 0,1 0 0,1-1 0,-1 1 0,0 0 0,1-1 0,0 1 0,-1-1 0,1 1 0,0 0 0,2 2 0,-1-2 0,0-1 0,0 1 0,0-1 0,0 1 0,1-1 0,-1 0 0,1 0 0,0 0 0,-1 0 0,1-1 0,0 1 0,0-1 0,0 1 0,0-1 0,0 0 0,1 0 0,-1-1 0,0 1 0,0-1 0,1 1 0,-1-1 0,0 0 0,6-1 0,2 1 0,-1 0 0,1-1 0,-1-1 0,1 1 0,-1-2 0,14-4 0,-19 4-5,0 0 0,0 0-1,0 0 1,0-1 0,0 0 0,-1 0-1,7-7 1,3-4-1318,0 3-5503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05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63 24575,'1'-2'0,"-1"1"0,1-1 0,0 0 0,0 0 0,0 1 0,0-1 0,0 0 0,0 1 0,0-1 0,0 1 0,1-1 0,-1 1 0,0 0 0,1 0 0,-1-1 0,1 1 0,0 0 0,-1 0 0,1 0 0,0 1 0,0-1 0,-1 0 0,4 0 0,48-14 0,-49 14 0,3 0 0,8-3 0,0 1 0,0 0 0,1 1 0,-1 1 0,21 1 0,-33 0 0,0 0 0,1 1 0,-1 0 0,0-1 0,0 1 0,0 0 0,-1 0 0,1 1 0,0-1 0,0 1 0,0-1 0,-1 1 0,1 0 0,-1 0 0,0 0 0,1 0 0,-1 0 0,0 1 0,0-1 0,0 1 0,-1-1 0,1 1 0,-1 0 0,1-1 0,-1 1 0,0 0 0,0 0 0,0 0 0,0 0 0,-1 0 0,1 0 0,-1 5 0,2 2 0,0 0 0,-1 0 0,-1 0 0,0 0 0,0 0 0,-1 0 0,0 0 0,-1 0 0,0 0 0,0 0 0,-1 0 0,-1-1 0,0 0 0,0 1 0,0-1 0,-1-1 0,-8 11 0,12-18 0,0 0 0,1 1 0,-1-1 0,0 0 0,1 0 0,-1 0 0,1 0 0,-1 1 0,1-1 0,-1 0 0,1 1 0,0-1 0,0 0 0,0 1 0,0-1 0,0 0 0,0 1 0,0-1 0,0 0 0,0 1 0,0-1 0,1 0 0,-1 0 0,1 1 0,-1-1 0,2 2 0,24 33 0,-3-3 0,-20-27 0,-1 1 0,1 0 0,-1 0 0,-1 0 0,1 0 0,-1 0 0,-1 0 0,1 0 0,-1 0 0,0 1 0,-1-1 0,-2 11 0,2-15 0,0 1 0,0-1 0,-1 1 0,1-1 0,-1 0 0,0 1 0,0-1 0,0 0 0,0 0 0,0-1 0,-1 1 0,1 0 0,-1-1 0,0 1 0,0-1 0,0 0 0,0 0 0,0 0 0,-1 0 0,1-1 0,0 1 0,-1-1 0,1 0 0,-1 0 0,-6 1 0,-9 0 0,1-1 0,-35-2 0,38 0 0,-1 1 0,1 0 0,-1 1 0,-27 5 0,40-5-124,-1 0 0,2 0 0,-1 0 0,0 1 0,0-1 0,0 1-1,0 0 1,1 0 0,-1 0 0,-3 3 0,-4 8-6702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07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345 88 24575,'-17'0'0,"0"0"0,0 2 0,0 0 0,0 1 0,-30 9 0,42-11 0,0 1 0,1 0 0,-1 0 0,1 0 0,0 0 0,0 1 0,-1 0 0,2 0 0,-1 0 0,0 0 0,1 0 0,-1 1 0,1 0 0,0-1 0,0 1 0,1 0 0,-1 1 0,1-1 0,0 0 0,0 1 0,0-1 0,0 1 0,1 0 0,0-1 0,0 1 0,0 0 0,0 7 0,1-11 0,0 1 0,0 0 0,0 0 0,0-1 0,0 1 0,0 0 0,0-1 0,1 1 0,-1 0 0,0-1 0,1 1 0,0 0 0,-1-1 0,1 1 0,0-1 0,0 1 0,0-1 0,0 0 0,0 1 0,0-1 0,0 0 0,1 2 0,0-3 0,-1 1 0,1-1 0,-1 1 0,1-1 0,0 0 0,-1 1 0,1-1 0,-1 0 0,1 0 0,0 0 0,-1 0 0,1 0 0,-1-1 0,1 1 0,0 0 0,-1-1 0,1 1 0,1-2 0,5-1 0,-1-1 0,0 0 0,0 0 0,0-1 0,-1 0 0,0 0 0,10-11 0,-12 12 0,0-1 0,-1 1 0,1-1 0,-1 0 0,0 0 0,-1-1 0,1 1 0,-1-1 0,0 1 0,-1-1 0,2-7 0,-3 11 0,0 0 0,0 0 0,0 0 0,0 0 0,0 0 0,-1 1 0,1-1 0,-1 0 0,1 0 0,-1 0 0,0 0 0,0 1 0,0-1 0,0 0 0,0 1 0,0-1 0,0 1 0,-1-1 0,1 1 0,-1-1 0,1 1 0,-1 0 0,1 0 0,-1 0 0,0 0 0,1 0 0,-1 0 0,0 0 0,0 0 0,0 1 0,1-1 0,-1 1 0,0 0 0,0-1 0,0 1 0,0 0 0,-2 0 0,-2-1 0,-1 1 0,1 0 0,0 0 0,0 1 0,-1-1 0,1 1 0,0 1 0,0-1 0,0 1 0,0 0 0,0 0 0,1 1 0,-7 3 0,10-5 0,0 0 0,0 1 0,0-1 0,1 0 0,-1 1 0,0 0 0,1-1 0,-1 1 0,1 0 0,-1 0 0,1-1 0,0 1 0,0 0 0,0 0 0,0 1 0,0-1 0,0 0 0,1 0 0,-1 0 0,1 0 0,-1 1 0,1-1 0,0 0 0,0 1 0,0-1 0,0 0 0,0 0 0,1 1 0,-1-1 0,1 0 0,-1 0 0,1 0 0,0 1 0,0-1 0,0 0 0,0 0 0,0 0 0,0 0 0,2 2 0,0-1 0,0 0 0,0 0 0,0 0 0,0 0 0,1-1 0,-1 1 0,1-1 0,-1 0 0,1 0 0,0 0 0,0-1 0,0 1 0,0-1 0,0 0 0,0 0 0,1 0 0,-1-1 0,0 1 0,0-1 0,0 0 0,1 0 0,-1-1 0,0 1 0,8-3 0,-6 2 0,-1 0 0,1 0 0,-1 0 0,0-1 0,0 0 0,1 0 0,-1-1 0,0 1 0,-1-1 0,1 0 0,0-1 0,-1 1 0,0-1 0,0 0 0,0 0 0,0 0 0,-1 0 0,5-7 0,-6 7 0,0 0 0,0 0 0,0-1 0,-1 1 0,1 0 0,-1-1 0,0 1 0,-1-1 0,1 1 0,-1-1 0,0 0 0,0 1 0,0-1 0,-1 1 0,1-1 0,-1 1 0,0-1 0,-1 1 0,1-1 0,-1 1 0,0 0 0,0 0 0,0 0 0,-5-8 0,2 8 0,1 0 0,0 1 0,-1-1 0,1 1 0,-1-1 0,0 2 0,0-1 0,-1 0 0,1 1 0,0 0 0,-1 0 0,1 1 0,-1-1 0,0 1 0,0 0 0,1 1 0,-1 0 0,0-1 0,-8 2 0,2 1 0,0-1 0,1 1 0,-1 1 0,1 0 0,-1 1 0,1 0 0,1 1 0,-1 0 0,1 1 0,-12 7 0,17-10 0,1 0 0,-1 1 0,1-1 0,0 1 0,0 0 0,0 0 0,1 1 0,-1-1 0,1 1 0,0 0 0,0 0 0,1 0 0,0 0 0,-1 0 0,2 0 0,-1 0 0,1 1 0,-1-1 0,1 1 0,1-1 0,-1 1 0,1 0 0,1 9 0,0-12 0,0 1 0,0-1 0,0 0 0,1 1 0,0-1 0,-1 0 0,1 0 0,0 0 0,1 0 0,-1 0 0,0-1 0,1 1 0,0-1 0,-1 1 0,1-1 0,0 0 0,0 0 0,0 0 0,0 0 0,1-1 0,-1 0 0,0 1 0,1-1 0,-1 0 0,1 0 0,0-1 0,5 1 0,15 2 0,-1 0 0,1-2 0,25-2 0,-28 1 0,-17 0 0,8 0 0,1 0 0,-1-1 0,0 0 0,1-1 0,14-4 0,-25 5 0,0 1 0,0-1 0,0 0 0,0 0 0,0 0 0,0 0 0,0 0 0,0 0 0,0-1 0,-1 1 0,1 0 0,-1-1 0,1 1 0,-1-1 0,1 0 0,-1 0 0,0 1 0,0-1 0,0 0 0,0 0 0,0 0 0,0 0 0,-1 0 0,1 0 0,-1 0 0,1-1 0,-1 1 0,0 0 0,0 0 0,0 0 0,0 0 0,0 0 0,0-1 0,-1 1 0,1 0 0,-1 0 0,1 0 0,-2-3 0,-1-3 0,-1-1 0,0 1 0,0 0 0,-1 0 0,0 0 0,-1 1 0,0 0 0,0 0 0,0 0 0,-1 0 0,-7-5 0,10 8 0,-1 1 0,0-1 0,0 1 0,0 0 0,0 0 0,0 0 0,-1 0 0,1 1 0,-1 0 0,0 1 0,1-1 0,-1 1 0,0 0 0,0 0 0,0 1 0,0 0 0,0 0 0,-7 1 0,9 0 0,1 1 0,-1-1 0,1 1 0,0 0 0,0 0 0,0 0 0,0 1 0,0-1 0,0 1 0,1 0 0,-1-1 0,1 1 0,0 0 0,-1 0 0,2 1 0,-1-1 0,0 0 0,-2 8 0,-3 7 0,1 0 0,-5 25 0,10-39 0,-9 50-1365,3-4-5461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08.7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24575,'3'1'0,"-1"-1"0,0 0 0,0 1 0,0 0 0,0-1 0,-1 1 0,1 0 0,0 0 0,0 0 0,0 0 0,-1 0 0,1 1 0,0-1 0,-1 0 0,1 1 0,-1-1 0,0 1 0,1 0 0,-1-1 0,0 1 0,0 0 0,0 0 0,0 0 0,-1 0 0,1 0 0,0 0 0,-1 0 0,1 0 0,-1 0 0,0 0 0,1 3 0,1 12 0,-1 0 0,-1 32 0,-1-33 0,1 5 0,0 31 0,-2 0 0,-11 60 0,7-62 0,1 0 0,4 85 0,3-81 0,-3 0 0,-9 63 0,2-49-1365,7-50-5461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11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155 129 24575,'-8'9'0,"1"1"0,1 0 0,-1 0 0,1 0 0,1 1 0,-7 19 0,3-10 0,-12 20 0,16-32 0,0 1 0,0 0 0,1 0 0,0 0 0,0 0 0,1 1 0,0-1 0,-2 20 0,5-28 0,0 0 0,0 0 0,0 0 0,0 0 0,1 0 0,-1 1 0,0-1 0,1 0 0,-1 0 0,1 0 0,-1 0 0,1 0 0,0 0 0,-1-1 0,1 1 0,0 0 0,-1 0 0,1 0 0,0-1 0,0 1 0,0 0 0,0-1 0,1 2 0,32 6 0,33-12 0,-62 3 0,0-1 0,0 1 0,0-1 0,0 0 0,-1 0 0,1 0 0,-1-1 0,1 1 0,-1-1 0,0 0 0,0-1 0,0 1 0,-1-1 0,1 1 0,-1-1 0,0 0 0,0-1 0,4-6 0,4-9 0,-2 0 0,0 0 0,6-24 0,0 3 0,-15 40 0,13-32 0,-1 0 0,9-42 0,-21 74 0,0 0 0,0-1 0,0 1 0,0 0 0,0-1 0,0 1 0,0 0 0,0-1 0,-1 1 0,1 0 0,0 0 0,-1-1 0,1 1 0,-1 0 0,1 0 0,-1 0 0,0 0 0,0-1 0,1 1 0,-1 0 0,0 0 0,0 0 0,-1 0 0,-2-2 0,1 1 0,0 0 0,-1 0 0,0 0 0,1 0 0,-1 1 0,-7-3 0,-4 1 0,0 0 0,0 1 0,-17 0 0,22 1 0,0 1 0,0 0 0,0 1 0,-1 0 0,2 1 0,-1 0 0,0 0 0,0 1 0,1 1 0,-1-1 0,1 1 0,-14 9 0,17-9 0,1 1 0,-1 0 0,1 0 0,0 0 0,0 0 0,1 1 0,-1-1 0,1 1 0,1 1 0,-1-1 0,1 0 0,0 1 0,1 0 0,-1-1 0,1 1 0,0 0 0,1 0 0,-1 11 0,-1 53-1365,4-41-5461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47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228 171 24575,'-1'0'0,"0"-1"0,0 1 0,0 0 0,0 0 0,0 0 0,0 0 0,0 1 0,0-1 0,0 0 0,0 0 0,0 0 0,0 1 0,1-1 0,-1 1 0,0-1 0,0 1 0,0-1 0,0 1 0,0-1 0,1 1 0,-1-1 0,0 1 0,1 0 0,-1 0 0,0-1 0,1 1 0,-1 0 0,1 0 0,-1 0 0,1 0 0,-1 0 0,1 1 0,-1 0 0,1 1 0,0 0 0,1 0 0,-1 0 0,0-1 0,1 1 0,-1 0 0,1 0 0,0-1 0,0 1 0,2 3 0,4 7 0,0 0 0,0-1 0,15 18 0,-12-18 0,0-1 0,0-1 0,1 0 0,0-1 0,1 0 0,12 8 0,-22-16 0,1 0 0,-1 0 0,0 0 0,0 0 0,0 0 0,1 0 0,-1-1 0,1 1 0,-1-1 0,0 0 0,1 1 0,-1-1 0,1 0 0,-1-1 0,0 1 0,1 0 0,-1-1 0,3 0 0,-2 0 0,-1-1 0,0 0 0,0 0 0,0 1 0,0-1 0,0 0 0,0-1 0,-1 1 0,1 0 0,-1 0 0,1-1 0,-1 1 0,0-1 0,0 1 0,0-1 0,0 1 0,0-1 0,-1 0 0,1 0 0,-1-3 0,1 4 0,0 0 0,-1-1 0,0 1 0,1-1 0,-1 1 0,0-1 0,0 1 0,-1 0 0,1-1 0,0 1 0,-1-1 0,1 1 0,-1 0 0,0-1 0,0 1 0,0 0 0,0 0 0,0 0 0,-1 0 0,-1-3 0,0 2 0,0 1 0,0 0 0,0 0 0,0 0 0,0 0 0,0 0 0,0 1 0,-1 0 0,1-1 0,-1 1 0,1 1 0,-6-2 0,-11 0 0,1 1 0,-1 1 0,0 1 0,-22 4 0,31-4 0,10-1 0,-1 0 0,1 0 0,-1 0 0,1 0 0,-1 1 0,1-1 0,-1 0 0,1 1 0,-1-1 0,1 0 0,-1 1 0,1 0 0,0-1 0,-1 1 0,1 0 0,0 0 0,0 0 0,0 0 0,-1 0 0,1 0 0,0 0 0,0 0 0,0 0 0,1 0 0,-1 1 0,0-1 0,0 0 0,1 1 0,-1-1 0,0 0 0,1 1 0,0-1 0,-1 1 0,1-1 0,0 1 0,0-1 0,0 1 0,0-1 0,0 1 0,0-1 0,0 1 0,0-1 0,0 1 0,1-1 0,-1 1 0,1-1 0,-1 0 0,1 1 0,0-1 0,0 2 0,0-1 0,1 0 0,-1 0 0,0 0 0,1 0 0,-1 0 0,1 0 0,0-1 0,0 1 0,-1-1 0,1 1 0,0-1 0,0 0 0,1 1 0,-1-1 0,0 0 0,0 0 0,0-1 0,1 1 0,-1 0 0,0-1 0,1 1 0,-1-1 0,1 0 0,-1 0 0,0 0 0,1 0 0,-1 0 0,0-1 0,1 1 0,-1-1 0,1 1 0,3-3 0,-2 1 0,0-1 0,-1 0 0,1 0 0,-1-1 0,0 1 0,0-1 0,0 1 0,0-1 0,-1 0 0,1 0 0,-1 0 0,0-1 0,0 1 0,0 0 0,-1-1 0,0 1 0,0-1 0,0 1 0,0-7 0,1-1 0,-1-1 0,0 0 0,-1 0 0,0 1 0,-4-26 0,3 35 0,1 1 0,-1 0 0,0-1 0,0 1 0,0 0 0,0 0 0,0 0 0,0 0 0,0 0 0,-1 0 0,1 0 0,-1 0 0,1 1 0,-1-1 0,0 1 0,1-1 0,-1 1 0,0-1 0,0 1 0,-3-2 0,0 2 0,1-1 0,-1 1 0,1 0 0,-1 0 0,0 0 0,1 1 0,-1 0 0,0 0 0,-8 1 0,2 0 0,0 1 0,0 0 0,0 1 0,1 1 0,-1 0 0,1 0 0,-20 11 0,24-10 0,0-1 0,1 1 0,-1 1 0,1-1 0,0 1 0,0 0 0,1 0 0,0 0 0,0 1 0,0-1 0,1 1 0,0 0 0,0 0 0,1 0 0,0 1 0,0-1 0,0 0 0,1 1 0,0-1 0,1 1 0,0 11 0,1 0 0,1 1 0,1 0 0,1 0 0,1-1 0,0 0 0,1 0 0,10 19 0,-14-33 0,0 1 0,1 0 0,0-1 0,1 0 0,-1 0 0,1 0 0,0 0 0,0 0 0,0-1 0,1 0 0,0 0 0,-1 0 0,1 0 0,1-1 0,-1 0 0,0 0 0,7 2 0,-4-2 0,0-1 0,1 0 0,-1-1 0,1 0 0,-1 0 0,1-1 0,-1 0 0,1-1 0,-1 0 0,0 0 0,10-3 0,6-3 0,0-1 0,0-1 0,-1-1 0,0-1 0,-1-2 0,0 0 0,23-19 0,-34 24 0,-1 0 0,-1-1 0,0 0 0,0-1 0,0 0 0,-1 0 0,-1 0 0,10-19 0,-15 25 0,0 0 0,0 0 0,-1 0 0,0 0 0,1 0 0,-1-1 0,-1 1 0,1 0 0,-1 0 0,1-1 0,-1 1 0,-1-1 0,1 1 0,-1 0 0,1 0 0,-1-1 0,0 1 0,-1 0 0,1 0 0,-1 0 0,0 0 0,0 0 0,0 0 0,0 1 0,-1-1 0,1 0 0,-1 1 0,-4-4 0,2 2 0,0 0 0,0 0 0,-1 1 0,0 0 0,1 0 0,-1 0 0,-1 1 0,1 0 0,-1 0 0,1 1 0,-1-1 0,0 1 0,1 1 0,-1-1 0,0 1 0,0 1 0,0-1 0,0 1 0,0 0 0,-1 1 0,1 0 0,0 0 0,1 0 0,-8 3 0,-3 2 0,1 1 0,0 0 0,0 2 0,1-1 0,0 2 0,0 0 0,1 1 0,-18 18 0,30-27 0,0 0 0,0-1 0,1 1 0,-1 0 0,0 0 0,1 0 0,0 0 0,-1 0 0,1 0 0,0 1 0,0-1 0,0 0 0,1 1 0,-1-1 0,1 0 0,-1 1 0,1-1 0,0 1 0,-1-1 0,1 1 0,1-1 0,-1 0 0,1 4 0,-1-4 0,1 0 0,0-1 0,0 1 0,0 0 0,0-1 0,0 1 0,1-1 0,-1 1 0,0-1 0,1 1 0,-1-1 0,1 0 0,-1 0 0,1 0 0,0 0 0,0 0 0,-1 0 0,1 0 0,0-1 0,0 1 0,0 0 0,0-1 0,0 0 0,0 1 0,-1-1 0,1 0 0,0 0 0,0 0 0,3-1 0,-2 1 0,0-1 0,0 1 0,0-1 0,0 0 0,0 0 0,-1-1 0,1 1 0,0 0 0,0-1 0,-1 0 0,1 0 0,-1 0 0,0 0 0,1 0 0,-1 0 0,0 0 0,0-1 0,-1 1 0,1-1 0,0 1 0,-1-1 0,1 0 0,-1 0 0,0 0 0,0 0 0,0 1 0,0-1 0,0-6 0,2-3 0,-1 0 0,0-1 0,-1 1 0,-1-1 0,-1-21 0,1 28 0,-1 0 0,0 0 0,0 0 0,0 0 0,-1 1 0,0-1 0,0 0 0,0 1 0,-1-1 0,0 1 0,0 0 0,0 0 0,-1 0 0,0 0 0,0 1 0,0-1 0,-7-5 0,6 7 0,1 0 0,-1 1 0,-1 0 0,1 0 0,0 0 0,0 0 0,-1 1 0,1 0 0,-1 0 0,1 0 0,-1 0 0,0 1 0,1 0 0,-1 1 0,1-1 0,-1 1 0,1 0 0,-1 0 0,-7 3 0,4 0 0,-1 0 0,1 0 0,0 1 0,0 0 0,0 1 0,1 0 0,0 0 0,0 1 0,0 0 0,-6 8 0,11-12 0,0 0 0,0 0 0,0 1 0,1-1 0,-1 1 0,1-1 0,0 1 0,0 0 0,0 0 0,1 0 0,-1 0 0,1 0 0,0 0 0,0 0 0,0 0 0,1 0 0,-1 1 0,1-1 0,0 0 0,1 0 0,-1 1 0,1-1 0,-1 0 0,1 0 0,1 0 0,2 8 0,-2-9 0,0-1 0,0 0 0,0 1 0,1-1 0,-1 0 0,1 0 0,-1 0 0,1 0 0,0 0 0,0-1 0,-1 1 0,1-1 0,0 0 0,1 0 0,-1 0 0,0 0 0,0-1 0,6 1 0,65 1 0,-55-2 0,28 1 0,-28 0 0,1-1 0,-1 0 0,1-1 0,35-8 0,-52 8 0,-1-1 0,1 1 0,-1-1 0,0 1 0,1-1 0,-1 0 0,0 0 0,0 0 0,0 0 0,-1-1 0,1 1 0,0 0 0,-1-1 0,0 1 0,1-1 0,-1 1 0,0-1 0,0 0 0,-1 0 0,1 1 0,-1-1 0,1 0 0,-1 0 0,0 0 0,0 1 0,0-1 0,0 0 0,0 0 0,-2-3 0,2-4 0,-2 1 0,1-1 0,-1 1 0,-1 0 0,1-1 0,-2 1 0,-6-13 0,5 13 0,-1 1 0,0 0 0,0 0 0,-1 0 0,-15-11 0,20 16 0,-1 1 0,1 0 0,-1 0 0,0 0 0,0 0 0,0 1 0,0-1 0,0 1 0,0 0 0,0 0 0,0 0 0,-1 0 0,1 0 0,0 1 0,-1-1 0,1 1 0,0 0 0,-1 0 0,1 0 0,-1 1 0,-3 0 0,5 0 0,0 0 0,0 0 0,1 1 0,-1-1 0,0 0 0,1 1 0,-1-1 0,1 1 0,-1 0 0,1-1 0,0 1 0,0 0 0,0 0 0,0 0 0,0 0 0,0 0 0,0 0 0,0 0 0,1 0 0,-1 4 0,-5 47 0,6-44 0,-1 5 0,0 0 0,1 0 0,1 0 0,1 0 0,0-1 0,5 20 0,-6-28 0,1-1 0,0 0 0,0 0 0,0 0 0,0 0 0,0 0 0,1 0 0,0-1 0,-1 1 0,2-1 0,-1 0 0,0 0 0,0 0 0,1 0 0,0-1 0,-1 1 0,1-1 0,0 0 0,0 0 0,1 0 0,-1-1 0,0 1 0,0-1 0,7 1 0,46 3 0,1-1 0,0-4 0,79-8 0,-134 8 0,1 0 0,-1-1 0,0 1 0,1-1 0,-1 1 0,0-1 0,0 0 0,0 0 0,0-1 0,0 1 0,0-1 0,0 1 0,0-1 0,0 0 0,-1 0 0,4-3 0,-5 3 0,0 0 0,-1 1 0,1-1 0,0 0 0,-1 1 0,0-1 0,1 0 0,-1 1 0,0-1 0,0 0 0,0 0 0,0 0 0,0 1 0,0-1 0,0 0 0,-1 0 0,1 1 0,-1-1 0,1 0 0,-1 1 0,0-1 0,1 0 0,-1 1 0,0-1 0,0 1 0,0-1 0,-1 1 0,1 0 0,0-1 0,0 1 0,-2-1 0,-5-6 0,1 1 0,-1 0 0,-1 1 0,1 0 0,-1 0 0,-1 1 0,1 0 0,-18-7 0,-83-22 0,109 34 0,-63-14 0,0 2 0,-1 3 0,-85 0 0,142 9 0,0-1 0,1 2 0,-1-1 0,0 1 0,1 0 0,-1 1 0,1 0 0,-1 0 0,1 1 0,-10 4 0,15-5 0,-1-1 0,1 1 0,0 0 0,-1 1 0,1-1 0,0 0 0,0 1 0,0-1 0,1 1 0,-1-1 0,1 1 0,-1 0 0,1 0 0,0-1 0,0 1 0,0 0 0,0 0 0,1 0 0,-1 1 0,1-1 0,0 0 0,0 0 0,0 0 0,0 0 0,0 0 0,1 0 0,1 6 0,0-1 0,-1 0 0,2-1 0,-1 1 0,1 0 0,0-1 0,1 0 0,0 0 0,0 0 0,0 0 0,1 0 0,0-1 0,1 0 0,-1 0 0,1 0 0,0-1 0,13 9 0,-14-11 0,-1-1 0,1 1 0,0-1 0,-1-1 0,1 1 0,0 0 0,0-1 0,0 0 0,0-1 0,1 1 0,-1-1 0,0 0 0,0 0 0,0 0 0,0-1 0,0 0 0,0 0 0,0 0 0,0 0 0,0-1 0,0 0 0,0 0 0,-1 0 0,1-1 0,-1 1 0,0-1 0,8-6 0,-9 6 0,0 1 0,0 0 0,0-1 0,0 0 0,-1 1 0,1-1 0,-1 0 0,0-1 0,0 1 0,0 0 0,0-1 0,0 1 0,-1-1 0,1 1 0,-1-1 0,0 0 0,0 1 0,0-1 0,-1 0 0,0 0 0,1 0 0,-1 0 0,0 1 0,-2-8 0,1 6 0,-1 1 0,0-1 0,0 1 0,-1 0 0,1 0 0,-1 0 0,0 0 0,0 0 0,0 0 0,0 1 0,-1-1 0,0 1 0,1 0 0,-1 0 0,0 0 0,-1 1 0,1-1 0,0 1 0,-6-2 0,2 1 0,0-1 0,0 2 0,0-1 0,-1 1 0,1 0 0,-1 1 0,1 0 0,-1 0 0,-14 1 0,21 1 0,-1-1 0,1 1 0,-1-1 0,1 1 0,0 0 0,0 0 0,-1 0 0,1 0 0,0 0 0,0 0 0,0 1 0,0-1 0,0 1 0,0-1 0,1 1 0,-1 0 0,0 0 0,1 0 0,0 0 0,-1 0 0,1 0 0,0 0 0,0 0 0,0 0 0,0 1 0,0-1 0,1 0 0,-1 1 0,1-1 0,-1 0 0,1 1 0,0-1 0,0 1 0,0-1 0,0 0 0,0 1 0,1-1 0,0 4 0,0-3 0,-1 1 0,0-1 0,1 0 0,0 0 0,0 0 0,0 0 0,0 0 0,0 0 0,1 0 0,-1 0 0,1 0 0,0-1 0,0 1 0,0-1 0,0 1 0,0-1 0,1 0 0,-1 0 0,0 0 0,5 3 0,-2-3 0,0 1 0,1-1 0,-1 0 0,1-1 0,0 1 0,-1-1 0,1 0 0,0 0 0,0-1 0,9 0 0,0-1 0,0 0 0,-1-2 0,1 0 0,-1 0 0,0-1 0,0-1 0,0 0 0,16-9 0,-20 8 0,-2 0 0,1-1 0,-1 0 0,0 0 0,14-16 0,-19 20 0,-1-1 0,1 1 0,0 0 0,-1-1 0,0 0 0,0 0 0,0 0 0,0 0 0,-1 0 0,0 0 0,0 0 0,0 0 0,0 0 0,0-1 0,-1 1 0,0 0 0,0-6 0,-1 7 0,0 1 0,0 1 0,0-1 0,-1 0 0,1 0 0,0 0 0,-1 1 0,1-1 0,-1 1 0,0-1 0,1 1 0,-1-1 0,0 1 0,0 0 0,0 0 0,0 0 0,0 0 0,0 0 0,0 1 0,0-1 0,-1 1 0,1-1 0,0 1 0,0 0 0,-1 0 0,-3 0 0,-62 1 0,68 0 0,-7 0 0,0 0 0,0 0 0,1 1 0,-1 0 0,1 1 0,-1 0 0,1 0 0,0 0 0,0 0 0,0 1 0,1 0 0,-1 1 0,1-1 0,0 1 0,0 0 0,1 0 0,-1 0 0,1 1 0,0-1 0,1 1 0,-1 0 0,1 1 0,0-1 0,1 0 0,-1 1 0,1-1 0,1 1 0,-1 0 0,1 0 0,0 0 0,1-1 0,0 1 0,0 0 0,0 0 0,1 0 0,2 10 0,-1-14 0,-1 0 0,1 1 0,0-1 0,1 0 0,-1 0 0,0-1 0,1 1 0,0 0 0,-1-1 0,1 0 0,0 1 0,0-1 0,1 0 0,-1-1 0,0 1 0,1 0 0,-1-1 0,1 0 0,-1 0 0,1 0 0,0 0 0,-1-1 0,1 1 0,0-1 0,4 0 0,14 1 0,0-1 0,41-6 0,-63 6 0,15-2 0,0-1 0,-1-1 0,1 0 0,-1 0 0,0-1 0,-1-1 0,1-1 0,-1 0 0,17-12 0,-26 16 0,0 1 0,-1-1 0,0 0 0,0 0 0,0 0 0,0 0 0,0-1 0,0 1 0,-1-1 0,0 0 0,0 0 0,0 1 0,0-1 0,0-1 0,-1 1 0,0 0 0,0 0 0,0 0 0,0-1 0,-1 1 0,1 0 0,-1-1 0,0 1 0,-1-1 0,1 1 0,-1 0 0,0 0 0,0-1 0,0 1 0,0 0 0,-1 0 0,0 0 0,0 0 0,0 0 0,0 0 0,-4-4 0,0 1 0,0-1 0,-1 1 0,1 0 0,-2 1 0,1-1 0,-1 2 0,0-1 0,0 1 0,0 0 0,-1 1 0,1 0 0,-19-6 0,-10-1 0,-69-12 0,91 20 0,-6-1 0,8 1 0,0 0 0,0 1 0,0 1 0,-19 0 0,29 1 0,1 0 0,-1 0 0,1 1 0,-1-1 0,1 1 0,0-1 0,-1 1 0,1 0 0,0 0 0,-1 0 0,1 0 0,0 0 0,0 1 0,0-1 0,0 0 0,0 1 0,0 0 0,1-1 0,-1 1 0,0 0 0,1 0 0,-1 0 0,1 0 0,0 0 0,0 1 0,0-1 0,0 0 0,0 0 0,-1 4 0,0 7 0,1-1 0,0 0 0,1 1 0,0-1 0,1 1 0,0-1 0,1 0 0,1 0 0,7 23 0,1-1 0,3-2 0,20 40 0,-28-61 0,0 0 0,1 0 0,1-1 0,-1 0 0,2 0 0,-1-1 0,1 0 0,19 15 0,-25-22 0,0 0 0,0 0 0,0-1 0,0 1 0,1-1 0,-1 1 0,0-1 0,1 0 0,-1 0 0,0-1 0,1 1 0,-1-1 0,1 0 0,-1 0 0,1 0 0,-1 0 0,1 0 0,-1-1 0,1 1 0,-1-1 0,1 0 0,-1 0 0,0-1 0,0 1 0,1-1 0,-1 1 0,0-1 0,0 0 0,-1 0 0,1 0 0,0-1 0,-1 1 0,1-1 0,-1 1 0,4-7 0,0 2 0,-1 0 0,0-1 0,-1 1 0,1-1 0,-1 0 0,-1-1 0,0 1 0,0 0 0,-1-1 0,1 0 0,-2 0 0,0 0 0,0 1 0,0-1 0,-1 0 0,-1-10 0,0 13 0,0 1 0,0-1 0,0 0 0,-1 0 0,0 0 0,0 1 0,0-1 0,-1 1 0,0 0 0,0-1 0,0 1 0,-1 1 0,0-1 0,0 0 0,0 1 0,0 0 0,-1 0 0,1 0 0,-1 1 0,0-1 0,0 1 0,-1 0 0,1 1 0,-9-4 0,2 2 0,-1 0 0,0 1 0,0 0 0,0 1 0,0 0 0,0 2 0,0-1 0,-1 1 0,1 1 0,-19 3 0,27-3 0,1 0 0,-1 1 0,1-1 0,0 1 0,-1-1 0,1 1 0,0 0 0,0 1 0,0-1 0,1 1 0,-1 0 0,0 0 0,1 0 0,0 0 0,0 0 0,0 1 0,0 0 0,0-1 0,1 1 0,0 0 0,0 0 0,0 1 0,0-1 0,0 0 0,1 1 0,0-1 0,0 0 0,0 1 0,0 0 0,1-1 0,0 1 0,0 7 0,0-10 0,0 0 0,1 0 0,-1 1 0,0-1 0,1 0 0,-1 1 0,1-1 0,0 0 0,0 0 0,0 0 0,0 0 0,0 0 0,0 0 0,0 0 0,1 0 0,-1 0 0,1 0 0,0-1 0,-1 1 0,1-1 0,0 1 0,0-1 0,4 2 0,-2-1 0,0 0 0,0-1 0,0 0 0,0 0 0,0 0 0,0 0 0,1-1 0,-1 0 0,0 0 0,0 0 0,1 0 0,6-2 0,-6 1 0,0 0 0,0 0 0,0-1 0,0 0 0,0 0 0,0 0 0,-1-1 0,1 1 0,-1-1 0,6-5 0,-8 7 0,0-1 0,0 0 0,0 0 0,-1 0 0,1 0 0,-1 0 0,1 0 0,-1 0 0,0-1 0,0 1 0,0 0 0,0-1 0,0 1 0,0-1 0,-1 1 0,1-1 0,-1 1 0,0-1 0,0 1 0,0-1 0,0-2 0,0 3 4,-1 1 1,1-1-1,-1 1 0,0-1 0,1 1 0,-1-1 0,0 1 0,0-1 0,0 1 1,0 0-1,0-1 0,0 1 0,-1 0 0,1 0 0,0 0 0,-1 0 0,1 0 1,0 0-1,-1 0 0,1 0 0,-1 1 0,1-1 0,-1 0 0,0 1 0,1 0 1,-1-1-1,0 1 0,-2 0 0,1-1-103,0 1 0,0 0 0,0 0 0,-1 0 0,1 0 0,0 0 0,0 1 0,0-1 0,0 1 0,0 0 0,0 0 0,1 0 0,-1 0 0,-5 4 0,-3 5-6727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03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24575,'3'7'0,"2"6"0,-1 5 0,0 2 0,2 5 0,0 3 0,0-1 0,1-1 0,0-2 0,-1 0 0,-1-2 0,-3 0 0,4-1 0,-1 0 0,0-4-8191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05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22 154 24575,'-1'0'0,"1"0"0,-1 0 0,0 0 0,1 0 0,-1 0 0,1 0 0,-1 0 0,0 1 0,1-1 0,-1 0 0,1 0 0,-1 1 0,1-1 0,-1 0 0,1 1 0,-1-1 0,1 0 0,-1 1 0,1-1 0,0 1 0,-1-1 0,1 1 0,-1-1 0,1 1 0,0-1 0,0 1 0,-1-1 0,1 1 0,0-1 0,0 1 0,0 0 0,-1-1 0,1 1 0,0-1 0,0 1 0,0 0 0,0-1 0,0 1 0,0-1 0,0 1 0,0 0 0,1-1 0,-1 1 0,0-1 0,0 1 0,0 0 0,1-1 0,-1 1 0,1 2 0,0-1 0,0 1 0,0-1 0,0 0 0,0 0 0,1 0 0,-1 1 0,0-1 0,1 0 0,3 3 0,2-2 0,1 0 0,-1 0 0,1-1 0,-1 0 0,1 0 0,0-1 0,0 0 0,-1 0 0,1-1 0,0 0 0,10-1 0,-14 0 0,0 1 0,0-1 0,-1 0 0,1 0 0,0 0 0,0 0 0,-1-1 0,1 1 0,-1-1 0,1 0 0,3-3 0,-6 4 0,1 0 0,-1 0 0,0 0 0,0-1 0,0 1 0,0-1 0,0 1 0,0-1 0,-1 1 0,1-1 0,0 1 0,-1-1 0,1 0 0,-1 1 0,0-1 0,1 0 0,-1 0 0,0 1 0,0-1 0,0 0 0,0 0 0,0 1 0,-1-1 0,1 0 0,-1-2 0,0 1 0,-1 0 0,1 0 0,-1 1 0,1-1 0,-1 1 0,0-1 0,0 1 0,0-1 0,0 1 0,0 0 0,-1 0 0,1 0 0,-1 0 0,1 1 0,-1-1 0,0 1 0,1-1 0,-1 1 0,0 0 0,0 0 0,0 0 0,-4 0 0,5 0 0,-1 0 0,1 1 0,-1-1 0,0 1 0,1 0 0,-1 0 0,0 0 0,1 0 0,-1 0 0,1 1 0,-1-1 0,0 1 0,1 0 0,-1 0 0,1 0 0,-1 0 0,1 0 0,0 0 0,-1 0 0,1 1 0,0-1 0,0 1 0,0 0 0,0 0 0,0 0 0,-2 3 0,-8 19 0,1 1 0,2 0 0,0 1 0,1 0 0,-4 32 0,11-55 0,0-1 0,1 0 0,-1 1 0,1-1 0,0 1 0,0-1 0,-1 0 0,1 1 0,1-1 0,-1 1 0,0-1 0,1 0 0,-1 1 0,1-1 0,0 0 0,-1 1 0,1-1 0,0 0 0,1 0 0,-1 0 0,0 0 0,1 0 0,-1 0 0,4 3 0,-1-3 0,0 0 0,0 0 0,0-1 0,0 1 0,0-1 0,1 0 0,-1 0 0,1 0 0,-1-1 0,1 0 0,-1 0 0,8-1 0,4 1 0,0-2 0,-1 0 0,1 0 0,-1-2 0,1 0 0,-1-1 0,19-9 0,-29 13 0,-1-1 0,0-1 0,1 1 0,-1 0 0,0-1 0,0 0 0,-1 0 0,1 0 0,-1 0 0,1-1 0,-1 0 0,0 1 0,-1-1 0,1 0 0,-1 0 0,1-1 0,-1 1 0,0 0 0,-1-1 0,1 1 0,-1-1 0,0 0 0,0 1 0,0-1 0,-1 0 0,1 0 0,-1 1 0,-1-8 0,1 9 0,-1 1 0,0 0 0,1-1 0,-1 1 0,0 0 0,0 0 0,0 0 0,0 0 0,-1 0 0,1 0 0,0 0 0,-1 0 0,1 0 0,-1 1 0,0-1 0,0 0 0,0 1 0,0 0 0,0-1 0,-2 0 0,-1 0 0,0-1 0,1 2 0,-2-1 0,1 0 0,0 1 0,0 0 0,0 1 0,0-1 0,-8 1 0,9-1 0,-1 1 0,1 0 0,0 0 0,-1 1 0,1-1 0,-1 1 0,1 0 0,0 0 0,0 1 0,0-1 0,0 1 0,0 0 0,0 0 0,0 0 0,0 0 0,1 1 0,-1 0 0,1 0 0,-1 0 0,1 0 0,0 0 0,1 0 0,-1 1 0,-2 4 0,2-1 0,1 0 0,0 1 0,1-1 0,0 1 0,0 0 0,0 0 0,1-1 0,0 1 0,1 0 0,1 12 0,-1-17 0,0 0 0,-1 0 0,1-1 0,0 1 0,0 0 0,1-1 0,-1 1 0,1 0 0,-1-1 0,1 0 0,0 1 0,0-1 0,0 0 0,0 0 0,0 0 0,0 0 0,0 0 0,1-1 0,-1 1 0,1-1 0,-1 1 0,1-1 0,0 0 0,0 0 0,-1 0 0,1-1 0,0 1 0,0 0 0,5-1 0,1 1 0,1-1 0,-1 0 0,0 0 0,1-1 0,-1 0 0,0-1 0,0 0 0,0 0 0,0-1 0,0 0 0,15-8 0,-19 7 0,0 1 0,0-1 0,-1-1 0,1 1 0,-1 0 0,0-1 0,0 0 0,0 0 0,-1 0 0,1-1 0,-2 1 0,1-1 0,0 0 0,-1 0 0,0 0 0,0 0 0,-1 0 0,1-8 0,0 7 0,-1 0 0,0 1 0,-1-1 0,1 0 0,-1 0 0,-1 0 0,1 0 0,-1 1 0,0-1 0,-1 0 0,0 1 0,0-1 0,0 1 0,-1 0 0,0-1 0,0 1 0,0 0 0,-1 1 0,0-1 0,0 1 0,0 0 0,-1 0 0,0 0 0,0 0 0,0 1 0,-1 0 0,1 0 0,-1 0 0,0 1 0,0 0 0,0 0 0,0 0 0,-1 1 0,-11-3 0,10 3 0,1 0 0,-1 1 0,1 0 0,-1 1 0,0-1 0,1 1 0,-1 1 0,0-1 0,1 2 0,-1-1 0,1 1 0,-1 0 0,1 0 0,0 1 0,-7 3 0,10-3 0,0 0 0,0-1 0,1 1 0,-1 1 0,1-1 0,0 0 0,0 1 0,0 0 0,1 0 0,-1 0 0,1 0 0,0 0 0,0 0 0,0 0 0,0 1 0,1-1 0,0 1 0,0-1 0,0 1 0,1-1 0,-1 1 0,1 0 0,0-1 0,0 1 0,2 7 0,-2-10 0,0 0 0,1 0 0,-1 0 0,1 0 0,-1 1 0,1-1 0,0 0 0,0 0 0,0 0 0,0-1 0,0 1 0,0 0 0,0 0 0,1 0 0,-1-1 0,1 1 0,-1-1 0,1 1 0,0-1 0,-1 0 0,1 1 0,4 1 0,-2-2 0,1 1 0,0-1 0,-1 0 0,1 0 0,0 0 0,-1 0 0,1-1 0,0 0 0,0 0 0,6-1 0,-3 0 0,-1 0 0,1-1 0,-1 1 0,1-1 0,-1-1 0,0 0 0,0 0 0,0 0 0,0-1 0,0 1 0,-1-2 0,0 1 0,9-8 0,-10 4 0,1 0 0,-1-1 0,-1 1 0,0-1 0,0 1 0,-1-1 0,0-1 0,0 1 0,-1 0 0,0-1 0,-1 1 0,0-1 0,-1 1 0,0-1 0,0 1 0,-2-13 0,1 20 0,0 0 0,0 0 0,1 0 0,-1 1 0,0-1 0,-1 0 0,1 1 0,0-1 0,0 1 0,-1-1 0,1 1 0,-1 0 0,1 0 0,-1-1 0,1 1 0,-1 0 0,0 0 0,0 1 0,0-1 0,1 0 0,-1 1 0,0-1 0,0 1 0,0-1 0,0 1 0,0 0 0,0 0 0,0 0 0,0 0 0,0 0 0,0 0 0,0 0 0,-2 1 0,2 0 0,-1 0 0,0-1 0,1 1 0,-1 0 0,1 0 0,-1 1 0,1-1 0,0 0 0,-1 1 0,1-1 0,0 1 0,0 0 0,0 0 0,0 0 0,0 0 0,1 0 0,-1 0 0,0 0 0,1 1 0,0-1 0,0 1 0,-1-1 0,0 4 0,0 5 0,1 0 0,0-1 0,1 1 0,0-1 0,0 1 0,1 0 0,1-1 0,-1 1 0,6 15 0,-6-23 0,0 0 0,0 0 0,0 0 0,0-1 0,0 1 0,0 0 0,1-1 0,-1 1 0,1-1 0,0 0 0,0 1 0,0-1 0,0 0 0,0 0 0,0 0 0,0 0 0,1-1 0,-1 1 0,1 0 0,-1-1 0,1 0 0,0 0 0,0 0 0,-1 0 0,1 0 0,0 0 0,0-1 0,0 1 0,0-1 0,0 0 0,0 0 0,0 0 0,0 0 0,0-1 0,-1 1 0,1-1 0,0 0 0,5-1 0,-7 2 0,0 0 0,0-1 0,0 1 0,-1 0 0,1 0 0,0 0 0,0-1 0,0 1 0,0-1 0,-1 1 0,1 0 0,0-1 0,0 1 0,-1-1 0,1 0 0,0 1 0,-1-1 0,1 1 0,-1-1 0,1 0 0,-1 0 0,1 1 0,-1-1 0,1 0 0,-1 0 0,0 0 0,1 1 0,-1-3 0,0 2 0,-1 0 0,1 0 0,-1-1 0,0 1 0,1 0 0,-1 0 0,0 0 0,0 0 0,0 0 0,0 0 0,0 1 0,0-1 0,0 0 0,0 0 0,0 1 0,-2-2 0,-51-19 0,46 19 0,1 0 0,-1 1 0,1 0 0,-1 0 0,0 1 0,0 0 0,-15 2 0,21-1 0,0-1 0,0 1 0,0 0 0,-1 0 0,1 0 0,0 0 0,0 1 0,1-1 0,-1 0 0,0 1 0,0 0 0,1-1 0,-1 1 0,1 0 0,-1 0 0,1-1 0,0 1 0,-1 0 0,1 1 0,0-1 0,0 0 0,1 0 0,-1 0 0,0 0 0,1 1 0,0-1 0,-1 0 0,1 1 0,0-1 0,0 3 0,0-2 0,0 0 0,0 0 0,0 0 0,1 0 0,-1 0 0,1-1 0,-1 1 0,1 0 0,0 0 0,0-1 0,0 1 0,1 0 0,-1-1 0,1 1 0,-1-1 0,1 0 0,0 1 0,0-1 0,0 0 0,0 0 0,0 0 0,0 0 0,1-1 0,-1 1 0,1-1 0,-1 1 0,1-1 0,-1 0 0,1 0 0,0 0 0,0 0 0,0-1 0,-1 1 0,1-1 0,0 1 0,0-1 0,0 0 0,0 0 0,5-1 0,-3 1 0,1 0 0,0-1 0,-1 0 0,1 0 0,-1 0 0,0 0 0,1-1 0,-1 0 0,0 0 0,0 0 0,0-1 0,0 0 0,0 0 0,-1 0 0,1 0 0,-1-1 0,0 0 0,0 0 0,0 0 0,5-8 0,-8 11 0,0-1 0,0 0 0,0 0 0,0 0 0,0 1 0,-1-1 0,1 0 0,0 0 0,-1 0 0,0-1 0,1 1 0,-1 0 0,0 0 0,0 0 0,0 0 0,0 0 0,-1 0 0,1 0 0,-1 0 0,1 0 0,-1 0 0,0 0 0,1 0 0,-1 0 0,0 0 0,0 1 0,0-1 0,-1 0 0,1 0 0,0 1 0,-1-1 0,1 1 0,-1 0 0,1-1 0,-1 1 0,0 0 0,0 0 0,1 0 0,-1 0 0,0 0 0,0 0 0,0 0 0,0 1 0,0-1 0,0 1 0,0-1 0,-3 1 0,1-1 0,1 1 0,-1-1 0,0 1 0,0 0 0,1 0 0,-1 0 0,0 0 0,0 1 0,1-1 0,-1 1 0,0 0 0,1 0 0,-1 1 0,1-1 0,0 1 0,-1-1 0,1 1 0,0 0 0,0 0 0,0 1 0,0-1 0,0 1 0,1-1 0,-1 1 0,1 0 0,-1 0 0,-1 4 0,-3 12-1365,3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07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0 24575,'0'8'0,"0"9"0,0 9 0,0 7 0,0 2 0,0-2 0,0-2 0,-4-7 0,-1-8-8191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08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24575,'38'-1'0,"-25"-1"0,0 2 0,0 0 0,0 0 0,0 2 0,23 4 0,-35-6 0,1 0 0,-1 1 0,0-1 0,0 1 0,0-1 0,0 1 0,0 0 0,0-1 0,0 1 0,0 0 0,-1 0 0,1 0 0,0 0 0,0-1 0,0 1 0,-1 0 0,1 0 0,-1 0 0,1 1 0,-1-1 0,1 0 0,-1 0 0,1 0 0,-1 0 0,0 0 0,0 1 0,0-1 0,0 0 0,0 0 0,0 0 0,0 0 0,0 1 0,0-1 0,0 0 0,0 0 0,-1 0 0,1 0 0,-1 1 0,1-1 0,-1 0 0,1 0 0,-1 0 0,1 0 0,-1 0 0,-1 1 0,-5 9 0,0-1 0,-1 0 0,-13 13 0,13-14 0,-4 5 0,1 0 0,1 0 0,0 1 0,1 1 0,0-1 0,2 2 0,0-1 0,0 1 0,-4 20 0,10-22-1365,2-4-5461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09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 24575,'0'-3'0,"4"-2"0,4 1 0,5-4 0,4 1 0,2 0 0,9-1 0,3 0 0,0 2 0,-5 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09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24575,'0'-4'0,"4"0"0,4-1 0,2 1-8191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10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104 176 24575,'-7'0'0,"1"0"0,0 0 0,0 1 0,0 0 0,-1 0 0,1 0 0,0 1 0,0 0 0,1 0 0,-1 1 0,-8 4 0,12-6 0,0 1 0,0 0 0,1 0 0,-1-1 0,0 1 0,1 1 0,0-1 0,-1 0 0,1 0 0,0 0 0,0 1 0,0-1 0,0 0 0,0 1 0,1-1 0,-1 1 0,1-1 0,0 1 0,0-1 0,-1 1 0,2-1 0,-1 1 0,0-1 0,0 1 0,1-1 0,-1 1 0,1-1 0,0 1 0,0-1 0,2 4 0,-2-2 0,1 0 0,-1-1 0,1 0 0,0 1 0,0-1 0,0 0 0,0 0 0,1 0 0,-1 0 0,1-1 0,0 1 0,0-1 0,0 1 0,0-1 0,0 0 0,0 0 0,1 0 0,-1-1 0,5 2 0,-1-1 0,0 0 0,0-1 0,0 0 0,0 0 0,0-1 0,0 0 0,0 0 0,0-1 0,13-3 0,-7 1 0,0 0 0,0-1 0,-1-1 0,1 0 0,-1-1 0,0 0 0,-1-1 0,0 0 0,0-1 0,17-15 0,-22 14 0,0 0 0,-1 0 0,0-1 0,-1 0 0,0 0 0,-1 0 0,0 0 0,0-1 0,-1 1 0,0-1 0,-1 1 0,0-1 0,-1 0 0,0 1 0,-1-1 0,0 0 0,-3-14 0,2 22 0,1 0 0,-1 0 0,1 0 0,-1 0 0,0 0 0,0 0 0,-1 1 0,1-1 0,0 0 0,-1 1 0,0 0 0,1 0 0,-1 0 0,0 0 0,0 0 0,0 0 0,0 1 0,0-1 0,-1 1 0,1 0 0,0 0 0,-1 0 0,1 1 0,-1-1 0,1 1 0,-1 0 0,1 0 0,-1 0 0,-5 1 0,5-1 0,0 1 0,1-1 0,-1 1 0,0 0 0,1 0 0,-1 0 0,1 0 0,-1 1 0,1-1 0,0 1 0,0 0 0,-1 0 0,1 0 0,0 0 0,1 1 0,-1-1 0,0 1 0,1 0 0,-1 0 0,1 0 0,0 0 0,0 0 0,0 0 0,1 1 0,-1-1 0,1 0 0,-2 7 0,0 59-1365,4-45-5461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10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11.3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24575,'0'3'0,"0"10"0,0 11 0,0 7 0,0 5 0,0 7 0,0 3 0,-4-2 0,-1-6 0,1-8-8191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12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333 68 24575,'0'-3'0,"0"1"0,0 0 0,-1-1 0,1 1 0,-1 0 0,1-1 0,-1 1 0,0 0 0,0 0 0,0 0 0,0 0 0,0-1 0,0 2 0,-1-1 0,1 0 0,-1 0 0,1 0 0,-1 0 0,0 1 0,-2-2 0,0 0 0,0 0 0,-1 1 0,1 0 0,-1 0 0,0 0 0,1 0 0,-1 1 0,0 0 0,-7-1 0,4 1 0,1 0 0,-1 1 0,1 0 0,0 0 0,-1 1 0,1 0 0,0 0 0,-1 1 0,1-1 0,0 2 0,0-1 0,0 1 0,-9 5 0,11-3 0,0 0 0,0 0 0,1 0 0,-1 1 0,1 0 0,1 0 0,-1 0 0,1 0 0,0 0 0,0 1 0,1 0 0,0-1 0,0 1 0,1 0 0,0 0 0,0 0 0,0 0 0,1 0 0,0 0 0,0 0 0,3 9 0,-2-2 0,1-1 0,0 0 0,1 0 0,1 0 0,0-1 0,1 1 0,0-1 0,1 0 0,1 0 0,10 15 0,-5-13 0,2-1 0,0 0 0,0-1 0,1 0 0,0-1 0,1-1 0,27 13 0,25 17 0,-68-40 0,0 0 0,0 0 0,1 0 0,-1 0 0,0 0 0,1 0 0,-1 0 0,0 1 0,1-1 0,-1 0 0,0 0 0,0 0 0,1 0 0,-1 1 0,0-1 0,0 0 0,0 0 0,1 1 0,-1-1 0,0 0 0,0 0 0,0 1 0,0-1 0,1 0 0,-1 0 0,0 1 0,0-1 0,0 0 0,0 1 0,0-1 0,0 0 0,0 1 0,0-1 0,0 0 0,0 1 0,0-1 0,0 0 0,0 0 0,0 1 0,0-1 0,0 0 0,0 1 0,-1-1 0,1 0 0,0 1 0,0-1 0,0 0 0,-20 7 0,-31-4 0,51-3 0,-55 2-341,1-2 0,0-3-1,-79-14 1,144 19-6485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55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24575,'1'0'0,"0"0"0,-1 0 0,1 1 0,0-1 0,0 1 0,0-1 0,-1 1 0,1-1 0,0 1 0,0 0 0,-1-1 0,1 1 0,-1 0 0,1-1 0,-1 1 0,1 0 0,-1 0 0,1-1 0,-1 1 0,1 0 0,-1 0 0,0 0 0,0 0 0,1 0 0,-1 0 0,7 32 0,-5-22 0,7 40-57,-3 0 0,-2 0 0,-4 96 1,-1-74-1082,1-48-5688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56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307 402 24575,'0'0'0,"0"0"0,0 1 0,0-1 0,0 0 0,0 0 0,0 0 0,0 1 0,0-1 0,0 0 0,0 0 0,0 0 0,1 0 0,-1 1 0,0-1 0,0 0 0,0 0 0,0 0 0,0 0 0,1 0 0,-1 1 0,0-1 0,0 0 0,0 0 0,0 0 0,1 0 0,-1 0 0,0 0 0,0 0 0,0 0 0,1 0 0,-1 0 0,0 0 0,0 0 0,0 0 0,1 0 0,-1 0 0,0 0 0,0 0 0,0 0 0,1 0 0,-1 0 0,0 0 0,0 0 0,0 0 0,1 0 0,-1 0 0,0 0 0,0-1 0,0 1 0,0 0 0,1 0 0,-1 0 0,0 0 0,0 0 0,0-1 0,0 1 0,0 0 0,0 0 0,1 0 0,-1-1 0,12-11 0,-6 2 0,-1 0 0,-1 1 0,0-2 0,0 1 0,-1 0 0,0-1 0,0 1 0,-1-1 0,0-16 0,-2 23 0,1 0 0,-1 0 0,-1 1 0,1-1 0,-1 0 0,1 0 0,-1 0 0,0 1 0,0-1 0,-1 1 0,1-1 0,-1 0 0,0 1 0,0 0 0,0 0 0,0-1 0,0 1 0,-1 0 0,1 1 0,-1-1 0,0 0 0,0 1 0,0 0 0,0-1 0,-1 1 0,1 1 0,0-1 0,-1 0 0,1 1 0,-5-2 0,-7-1 0,-1 1 0,1 0 0,-1 2 0,1-1 0,-1 2 0,1 0 0,-1 1 0,0 0 0,1 1 0,-21 6 0,31-7 0,-1 1 0,1-1 0,-1 1 0,1 0 0,0 1 0,-1-1 0,1 1 0,0 0 0,1 0 0,-1 1 0,1-1 0,-1 1 0,1 0 0,0 0 0,0 1 0,1-1 0,-1 1 0,1 0 0,0 0 0,1 0 0,-1 0 0,1 0 0,0 1 0,0-1 0,0 1 0,1-1 0,0 1 0,0-1 0,1 1 0,-1 0 0,1 6 0,0-11 0,0 1 0,0-1 0,0 1 0,0-1 0,0 1 0,0-1 0,1 1 0,-1-1 0,0 1 0,1-1 0,-1 1 0,1-1 0,0 0 0,-1 1 0,1-1 0,0 0 0,0 1 0,0-1 0,0 0 0,0 0 0,0 0 0,0 0 0,0 0 0,0 0 0,0 0 0,1 0 0,-1-1 0,0 1 0,1 0 0,-1-1 0,1 1 0,2 0 0,-3-1 0,1-1 0,0 1 0,-1 0 0,1 0 0,0-1 0,-1 1 0,1-1 0,-1 0 0,1 0 0,0 1 0,-1-1 0,0 0 0,1 0 0,-1 0 0,0 0 0,1-1 0,-1 1 0,0 0 0,0 0 0,0-1 0,0 1 0,0-1 0,0 1 0,0-1 0,-1 1 0,1-1 0,0-2 0,2-3 0,1-4 0,-5 15 0,-11 43 0,10-28 0,-3 53 0,5-66 0,1-1 0,-1 1 0,1-1 0,0 1 0,0-1 0,0 1 0,1-1 0,0 0 0,0 0 0,4 7 0,-5-10 0,-1-1 0,1 0 0,0 1 0,0-1 0,0 0 0,0 0 0,0 0 0,0 0 0,0 0 0,1 0 0,-1 0 0,0 0 0,0-1 0,1 1 0,-1 0 0,0-1 0,1 1 0,-1-1 0,1 0 0,-1 1 0,1-1 0,-1 0 0,1 0 0,2 0 0,-2 0 0,1-1 0,0 0 0,0 0 0,0 0 0,0 0 0,-1 0 0,1-1 0,0 1 0,-1-1 0,0 0 0,5-3 0,4-6 0,-1 0 0,1-1 0,13-22 0,1-5 0,-1-1 0,26-59 0,-40 74 0,0 0 0,-2-1 0,-1 0 0,-1 0 0,5-43 0,-11 64 0,0 0 0,0-1 0,0 1 0,-1 0 0,0-1 0,0 1 0,0 0 0,-1 0 0,-2-6 0,4 11 0,0-1 0,-1 0 0,1 0 0,-1 0 0,1 1 0,-1-1 0,1 0 0,-1 0 0,0 1 0,1-1 0,-1 0 0,0 1 0,0-1 0,1 1 0,-1-1 0,0 1 0,0 0 0,0-1 0,0 1 0,1 0 0,-2-1 0,0 1 0,1 0 0,-1 1 0,1-1 0,-1 0 0,1 1 0,0-1 0,-1 1 0,1-1 0,0 1 0,0 0 0,-1 0 0,1-1 0,0 1 0,0 0 0,0 0 0,0 0 0,0 0 0,-1 2 0,-4 5-46,0 0 0,0 0-1,1 0 1,0 1 0,-5 12-1,3-5-1040,0-2-5739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57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24575,'4'0'0,"1"3"0,-1 9 0,0 13 0,-1 10 0,-1 5 0,-1 7 0,-1 0 0,0-6 0,0-9-8191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58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62 278 24575,'-1'26'0,"0"-15"0,1 1 0,0-1 0,1 0 0,3 19 0,-4-28 0,1 1 0,0-1 0,0 1 0,-1-1 0,2 0 0,-1 0 0,0 1 0,0-1 0,1 0 0,-1 0 0,1 0 0,0 0 0,-1 0 0,1-1 0,0 1 0,0-1 0,0 1 0,0-1 0,1 1 0,-1-1 0,0 0 0,1 0 0,-1 0 0,0-1 0,5 2 0,11 0 0,-1-1 0,1 0 0,0-1 0,0-1 0,-1-1 0,1 0 0,0-2 0,-1 0 0,0 0 0,0-2 0,0 0 0,-1-1 0,0-1 0,0 0 0,18-14 0,-32 21 0,0-1 0,0 1 0,0-1 0,0 0 0,0 0 0,0 0 0,0 0 0,0 0 0,-1 0 0,1 0 0,1-4 0,-3 5 0,1 0 0,-1 1 0,0-1 0,0 0 0,0 0 0,0 1 0,0-1 0,0 0 0,0 0 0,0 1 0,0-1 0,0 0 0,0 0 0,0 1 0,0-1 0,-1 0 0,1 0 0,0 1 0,-1-1 0,1 0 0,0 1 0,-1-1 0,1 1 0,-1-1 0,1 0 0,-1 0 0,-2 0 0,0-1 0,0 1 0,1-1 0,-1 1 0,0 0 0,0 0 0,0 0 0,0 1 0,0-1 0,-1 1 0,1-1 0,0 1 0,0 0 0,0 0 0,0 1 0,0-1 0,0 1 0,-4 0 0,-6 3 0,-1 1 0,1-1 0,0 2 0,1 0 0,-24 15 0,28-16 0,0 0 0,1 1 0,-1 0 0,1 0 0,0 1 0,1 0 0,0 0 0,0 1 0,-8 12 0,54-82 0,-27 35 0,-2 0 0,-1 0 0,-1-2 0,-1 1 0,4-35 0,-11 55 0,0 0 0,-1 0 0,0 0 0,-1 0 0,1 0 0,-1 1 0,-1-1 0,0 0 0,0 0 0,-5-13 0,4 17 0,1 0 0,-1 0 0,0 0 0,0 0 0,0 1 0,0-1 0,-1 1 0,1 0 0,-1 0 0,0 0 0,0 0 0,0 1 0,0 0 0,-1-1 0,1 2 0,-1-1 0,1 0 0,-1 1 0,-7-1 0,6 1 0,1 0 0,-1 1 0,1 0 0,-1 0 0,1 0 0,0 1 0,-1 0 0,1 0 0,-1 0 0,1 1 0,0 0 0,0 0 0,0 0 0,-5 3 0,2 0 0,0 0 0,0 1 0,1 0 0,0 0 0,0 0 0,0 1 0,1 0 0,-7 9 0,8-9 0,1 0 0,0 0 0,0 0 0,0 1 0,1-1 0,0 1 0,1 0 0,0 0 0,-2 12 0,3-15 0,1 0 0,0-1 0,0 1 0,0 0 0,0-1 0,1 1 0,0 0 0,0-1 0,0 1 0,1-1 0,0 1 0,-1-1 0,2 0 0,-1 1 0,0-1 0,6 6 0,-5-6 0,1 0 0,-1 0 0,1-1 0,0 1 0,0-1 0,1 0 0,-1 0 0,1-1 0,-1 1 0,1-1 0,0 0 0,0 0 0,0 0 0,0-1 0,6 1 0,-3-1 0,1-1 0,0 1 0,-1-2 0,1 1 0,0-1 0,-1 0 0,1-1 0,12-4 0,-5 0 0,0 0 0,-1-1 0,0-1 0,0 0 0,0-1 0,-1-1 0,-1 0 0,23-22 0,-7-4-1365,-8 6-5461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58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24575,'4'0'0,"1"3"0,0 13 0,-1 28 0,2 17 0,0 17 0,3 6 0,4-5 0,-2-11 0,-1-14 0,-3-20 0,-3-20 0,-2-15 0,-1-11 0,-1-4-8191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5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118 116 24575,'0'0'0,"0"-1"0,0 1 0,0 0 0,0-1 0,0 1 0,0 0 0,0-1 0,0 1 0,0 0 0,0-1 0,0 1 0,0 0 0,0 0 0,0-1 0,0 1 0,0 0 0,-1-1 0,1 1 0,0 0 0,0 0 0,0-1 0,-1 1 0,1 0 0,0 0 0,0 0 0,-1-1 0,1 1 0,0 0 0,0 0 0,-1 0 0,1 0 0,0 0 0,-1-1 0,1 1 0,0 0 0,0 0 0,-1 0 0,1 0 0,0 0 0,-1 0 0,1 0 0,-1 0 0,-17 7 0,-12 16 0,28-21 0,0 0 0,1 0 0,-1 1 0,0-1 0,1 0 0,0 1 0,-1-1 0,1 1 0,0 0 0,1-1 0,-1 1 0,0 0 0,1-1 0,-1 1 0,1 0 0,0 0 0,0-1 0,0 1 0,0 0 0,0 0 0,1-1 0,-1 1 0,3 4 0,-2-5 0,0 0 0,0-1 0,0 1 0,1 0 0,-1-1 0,0 0 0,1 1 0,0-1 0,-1 0 0,1 0 0,0 0 0,0 0 0,-1 0 0,1 0 0,0 0 0,0-1 0,0 1 0,0-1 0,0 1 0,0-1 0,0 0 0,0 1 0,0-1 0,0 0 0,0-1 0,0 1 0,0 0 0,0-1 0,0 1 0,0-1 0,0 1 0,0-1 0,2-1 0,1 0 0,-1 0 0,1-1 0,-1 0 0,1 0 0,-1 0 0,0 0 0,0 0 0,0-1 0,-1 0 0,1 0 0,-1 0 0,0 0 0,0 0 0,-1-1 0,1 1 0,-1-1 0,0 0 0,0 0 0,0 0 0,1-8 0,-1 5 0,0 0 0,0-1 0,-1 0 0,0 1 0,-1-1 0,0 0 0,0 1 0,-1-1 0,0 0 0,-1 1 0,-3-14 0,5 21 0,-1 0 0,1 0 0,0 0 0,-1 1 0,1-1 0,0 0 0,-1 0 0,1 1 0,-1-1 0,1 0 0,-1 1 0,1-1 0,-1 0 0,1 1 0,-1-1 0,0 1 0,1-1 0,-1 1 0,0-1 0,1 1 0,-1 0 0,0-1 0,0 1 0,0 0 0,1 0 0,-1-1 0,0 1 0,-1 0 0,0 0 0,0 1 0,1-1 0,-1 1 0,0-1 0,1 1 0,-1 0 0,0 0 0,1-1 0,-1 1 0,1 0 0,-1 1 0,-1 1 0,-37 44 0,37-43 0,-4 5 0,-30 48 0,35-55 0,1 1 0,-1-1 0,1 1 0,0-1 0,0 1 0,0-1 0,1 1 0,-1 0 0,0-1 0,1 1 0,0 0 0,-1 0 0,1-1 0,1 1 0,-1 0 0,0 0 0,0-1 0,1 1 0,0 0 0,1 3 0,-1-5 0,0 0 0,0 0 0,0 0 0,0 0 0,1 0 0,-1-1 0,0 1 0,1 0 0,-1-1 0,0 1 0,1-1 0,-1 1 0,1-1 0,-1 1 0,1-1 0,-1 0 0,1 0 0,-1 0 0,1 0 0,-1 0 0,1 0 0,-1-1 0,1 1 0,-1 0 0,1-1 0,-1 1 0,0-1 0,1 1 0,-1-1 0,0 0 0,1 0 0,-1 1 0,0-1 0,0 0 0,0 0 0,1 0 0,-1 0 0,0 0 0,0-2 0,0 2 0,0 0 0,0 0 0,0 0 0,0 0 0,-1 0 0,1 0 0,0 0 0,-1 0 0,1 0 0,-1 0 0,1 0 0,-1-1 0,1 1 0,-1 0 0,0 0 0,0 0 0,0-1 0,0 1 0,1 0 0,-2-3 0,1 3 0,-1 0 0,0 0 0,1-1 0,-1 1 0,0 0 0,0 0 0,0 0 0,0 0 0,0 0 0,0 0 0,0 0 0,0 0 0,-1 0 0,1 0 0,0 1 0,0-1 0,-1 0 0,1 1 0,0-1 0,-1 1 0,1 0 0,-1-1 0,-1 1 0,-1-1-80,0 1 0,0-1-1,1 1 1,-1 0 0,0 0-1,0 0 1,0 0 0,1 1-1,-1-1 1,0 1 0,1 0 0,-1 0-1,0 1 1,1-1 0,-1 1-1,-5 3 1,-2 4-6746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04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1586 1 24575,'-2'96'0,"0"-20"0,4 0 0,13 94 0,-7-97 0,-3-1 0,-7 111 0,0-56 0,2-116 0,0 1 0,-1 0 0,0-1 0,-1 1 0,0-1 0,-1 1 0,0-1 0,-1 0 0,-1 0 0,1 0 0,-1-1 0,-1 1 0,0-1 0,-1-1 0,-14 18 0,-125 155 0,113-145 0,-1-2 0,-1-1 0,-2-1 0,-1-2 0,-56 33 0,10-4 0,-54 38 0,-270 142 0,366-215 0,1 1 0,1 2 0,-43 40 0,38-31 0,-82 54 0,30-18-1365,82-65-5461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06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253 218 24575,'0'-1'0,"0"0"0,-1-1 0,1 1 0,0-1 0,0 1 0,-1 0 0,1-1 0,-1 1 0,1 0 0,-1 0 0,0-1 0,1 1 0,-1 0 0,0 0 0,0 0 0,0 0 0,0 0 0,0 0 0,0 0 0,0 0 0,0 0 0,0 0 0,-2 0 0,-1-1 0,0 0 0,0 0 0,-1 1 0,1 0 0,0-1 0,-1 2 0,-6-2 0,-1 1 0,0 1 0,0 0 0,0 1 0,0 0 0,-13 4 0,16-3 0,-1 1 0,1 1 0,-1 0 0,1 0 0,-13 9 0,19-11 0,1-1 0,-1 1 0,0 0 0,1 1 0,-1-1 0,1 0 0,-1 1 0,1-1 0,0 1 0,0 0 0,0-1 0,1 1 0,-1 0 0,1 0 0,-1 0 0,1 1 0,0-1 0,0 0 0,1 0 0,-2 5 0,3-6 0,-1 0 0,1 0 0,0 1 0,-1-1 0,1 0 0,0 0 0,0 0 0,0 0 0,1-1 0,-1 1 0,0 0 0,1 0 0,-1-1 0,1 1 0,-1-1 0,1 1 0,0-1 0,0 0 0,0 1 0,0-1 0,0 0 0,0 0 0,0-1 0,0 1 0,0 0 0,0-1 0,0 1 0,4 0 0,9 2 0,0-1 0,28 2 0,-38-4 0,288-3 0,-287 3 0,0-1 0,0 0 0,0 0 0,0 0 0,0-1 0,-1 0 0,1 0 0,0-1 0,-1 1 0,0-1 0,0-1 0,0 1 0,0 0 0,0-1 0,0 0 0,-1-1 0,0 1 0,0 0 0,0-1 0,-1 0 0,6-10 0,-6 9 0,0-1 0,0 0 0,-1-1 0,0 1 0,0 0 0,0-1 0,-1 1 0,-1-1 0,1 1 0,-1-1 0,0 1 0,-1-1 0,0 1 0,0-1 0,-1 1 0,0-1 0,-3-7 0,2 8 0,0 1 0,0-1 0,-1 1 0,0 0 0,-1 0 0,1 1 0,-1-1 0,0 1 0,0 0 0,-1 0 0,1 1 0,-1 0 0,0 0 0,-1 0 0,1 0 0,0 1 0,-1 0 0,0 1 0,0 0 0,0 0 0,-9-2 0,-1 1 0,0 0 0,0 2 0,0 0 0,0 1 0,0 0 0,0 2 0,0 0 0,-18 4 0,24-2-97,0-1-1,0 2 1,0 0-1,1 0 1,-1 0-1,1 2 1,1-1-1,-1 1 1,1 1-1,0-1 1,1 2-1,0-1 0,-9 12 1,6-1-6729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08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58 24575,'0'-2'0,"0"-1"0,0 1 0,0 0 0,0-1 0,-1 1 0,1 0 0,-1 0 0,1-1 0,-1 1 0,0 0 0,0 0 0,0 0 0,0 0 0,0 0 0,-1 0 0,1 0 0,-1 0 0,1 1 0,-1-1 0,0 0 0,1 1 0,-1-1 0,0 1 0,0 0 0,0 0 0,0 0 0,0 0 0,0 0 0,0 0 0,-1 0 0,1 1 0,0-1 0,-4 0 0,3 1 0,0 0 0,0 0 0,0 0 0,-1 0 0,1 0 0,0 1 0,0-1 0,0 1 0,0 0 0,0 0 0,0 0 0,0 1 0,0-1 0,0 0 0,0 1 0,1 0 0,-1 0 0,1 0 0,-1 0 0,1 0 0,0 0 0,0 1 0,-3 4 0,-4 6 0,2 1 0,0 0 0,1 0 0,0 0 0,1 1 0,1 0 0,-5 25 0,8-32 0,1 0 0,-1 0 0,1 0 0,1 1 0,-1-1 0,1 0 0,1 0 0,0 0 0,0 0 0,0 0 0,1-1 0,0 1 0,1 0 0,-1-1 0,11 13 0,2 1 0,-9-13 0,0 1 0,-1 0 0,0 0 0,0 0 0,7 18 0,-12-25 0,0 1 0,-1-1 0,1 0 0,-1 0 0,0 0 0,1 1 0,-1-1 0,0 0 0,-1 1 0,1-1 0,0 0 0,-1 0 0,1 1 0,-1-1 0,1 0 0,-1 0 0,0 0 0,0 0 0,0 0 0,0 0 0,-1 0 0,1 0 0,0 0 0,-1-1 0,1 1 0,-1 0 0,0-1 0,1 0 0,-1 1 0,0-1 0,0 0 0,-4 2 0,-4 3 0,0-1 0,-1-1 0,0 0 0,0 0 0,0-1 0,-1 0 0,1-1 0,0 0 0,-1-1 0,-19-1 0,23 0 0,0 0 0,0-1 0,-1 0 0,1 0 0,0-1 0,0 0 0,1-1 0,-1 0 0,0 0 0,1 0 0,0-1 0,0 0 0,0-1 0,0 1 0,-11-12 0,16 14 0,1 1 0,-1-1 0,1 0 0,0 1 0,-1-1 0,1 0 0,0 0 0,0 0 0,0 0 0,1 0 0,-1 0 0,0 0 0,1 0 0,0 0 0,-1 0 0,1 0 0,0 0 0,0-1 0,0 1 0,0 0 0,1-4 0,0 2 0,1 0 0,0 1 0,-1-1 0,1 0 0,0 1 0,1-1 0,-1 1 0,1 0 0,-1 0 0,7-5 0,6-5 0,1 2 0,0 0 0,31-16 0,-43 25 0,56-28 0,118-41 0,-156 62-1365,-1 1-5461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08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1024 0 24575,'-1'11'0,"-2"0"0,1-1 0,-1 1 0,-1-1 0,0 0 0,-1 0 0,1-1 0,-2 1 0,1-1 0,-14 16 0,1 1 0,-576 767 0,284-418 0,288-356-80,21-19 87,1 0 0,-1 1 0,1-1 0,-1 0 1,1 0-1,-1 0 0,1 1 0,-1-1 0,1 0 0,-1 0 0,1 0 1,-1 0-1,1 0 0,-1 0 0,1 0 0,-1 0 0,1 0 0,-1 0 1,1 0-1,-1-1 0,1 1 0,0 0 0,-1 0 0,1 0 1,-1-1-1,1 1 0,-1-1 0,0-1-106,-1 0 0,1-1 0,0 1 0,0-1 0,0 1 0,1-1 0,-1 1 0,1-1 0,-1 0 0,1 0 0,0 1 0,0-1 0,0 0 0,1-2 0,-1-20-6727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12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24575,'4'4'0,"0"4"0,1 8 0,-2 13 0,0 15 0,-1 7 0,-5 3 0,-1 3 0,-1-5 0,1-5 0,2-5 0,-4-7 0,0-6 0,-3-8 0,0-4 0,2-5-8191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09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594 0 24575,'1'1'0,"0"-1"0,0 1 0,0-1 0,0 1 0,0 0 0,0-1 0,0 1 0,0 0 0,-1 0 0,1 0 0,0 0 0,0-1 0,-1 1 0,1 0 0,-1 0 0,1 0 0,-1 0 0,1 1 0,-1-1 0,1 0 0,-1 0 0,0 0 0,0 0 0,0 0 0,1 0 0,-1 1 0,0 0 0,2 36 0,-3-31 0,-1 1 0,0 0 0,0-1 0,-1 1 0,0-1 0,0 0 0,0 0 0,-1 0 0,0 0 0,-1-1 0,1 1 0,-1-1 0,-11 10 0,-9 8 0,-49 36 0,70-56 0,-51 33 0,-2-2 0,-1-3 0,-92 37 0,31-14 0,118-55 0,1 0 0,-1 0 0,1 0 0,-1 0 0,0 0 0,1 0 0,-1 0 0,1 0 0,-1 1 0,1-1 0,-1 0 0,1 0 0,-1 1 0,1-1 0,0 0 0,-1 1 0,1-1 0,-1 0 0,1 1 0,0-1 0,-1 1 0,1-1 0,0 1 0,-1-1 0,1 1 0,0-1 0,0 1 0,-1-1 0,1 1 0,0-1 0,0 1 0,0-1 0,0 1 0,0-1 0,0 1 0,0-1 0,0 1 0,0-1 0,0 1 0,0 0 0,25 10 0,51-2 0,-68-8 0,89 4-1365,-73-4-5461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10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268 1 24575,'-7'0'0,"0"1"0,0 1 0,0-1 0,0 1 0,0 0 0,0 1 0,0-1 0,1 2 0,-1-1 0,1 1 0,0 0 0,0 0 0,0 0 0,1 1 0,-1 0 0,1 0 0,0 0 0,-4 7 0,-12 15 0,2 0 0,-25 50 0,24-41 0,9-19 0,6-10 0,1 0 0,-1 0 0,1 0 0,1 1 0,-5 12 0,8-19 0,0 0 0,-1 0 0,1 0 0,0 0 0,0 1 0,0-1 0,0 0 0,0 0 0,0 0 0,1 1 0,-1-1 0,0 0 0,1 0 0,-1 0 0,0 0 0,1 0 0,-1 0 0,1 0 0,0 0 0,-1 0 0,1 0 0,0 0 0,0 0 0,0 0 0,-1 0 0,1 0 0,0-1 0,0 1 0,0 0 0,0-1 0,0 1 0,1-1 0,-1 1 0,0-1 0,0 0 0,0 1 0,0-1 0,0 0 0,1 0 0,-1 0 0,0 0 0,0 0 0,0 0 0,3 0 0,12 0 0,0 0 0,0-1 0,0-1 0,0 0 0,0-1 0,0-1 0,0 0 0,-1-1 0,19-10 0,34-9 0,-54 20 0,-6 2 0,-1 0 0,1 0 0,-1-1 0,0 0 0,8-6 0,-12 8 0,-1-1 0,1 0 0,-1-1 0,0 1 0,0 0 0,0-1 0,0 1 0,-1-1 0,1 1 0,0-1 0,-1 0 0,0 0 0,0 0 0,0 0 0,0 0 0,1-5 0,1-8 0,1-1 0,0 0 0,-2-1 0,0 0 0,-1-22 0,-1 38 0,0 0 0,0-1 0,-1 1 0,1 0 0,-1 0 0,1 0 0,-1-1 0,0 1 0,0 0 0,0 0 0,0 0 0,0 0 0,0 0 0,-1 0 0,1 1 0,-1-1 0,-1-2 0,1 3 0,0 0 0,0 1 0,0-1 0,0 0 0,0 1 0,-1-1 0,1 1 0,0 0 0,0-1 0,0 1 0,-1 0 0,1 1 0,0-1 0,0 0 0,0 0 0,0 1 0,-1 0 0,1-1 0,0 1 0,0 0 0,-3 2 0,-27 18-1365,20-8-5461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12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24575,'2'0'0,"0"-1"0,0 1 0,1 0 0,-1 1 0,0-1 0,1 0 0,-1 1 0,0-1 0,0 1 0,1 0 0,-1 0 0,0 0 0,0 0 0,0 0 0,0 0 0,0 0 0,0 1 0,-1-1 0,1 1 0,0-1 0,1 3 0,-1 0 0,0 0 0,0 1 0,0-1 0,0 1 0,-1 0 0,0-1 0,0 1 0,0 0 0,0 6 0,1 20 0,-1 0 0,-2 0 0,-1 0 0,-1 0 0,-1 0 0,-12 39 0,-3-6 0,-49 110 0,64-165 0,0-1 0,0 0 0,1 0 0,0 0 0,1 1 0,-3 11 0,5-19 0,0 0 0,0 1 0,0-1 0,0 0 0,0 0 0,0 0 0,0 1 0,1-1 0,-1 0 0,0 0 0,1 0 0,-1 1 0,1-1 0,-1 0 0,1 0 0,0 0 0,-1 0 0,1 0 0,0 0 0,0 0 0,0 0 0,0 0 0,0-1 0,0 1 0,0 0 0,0-1 0,0 1 0,0 0 0,0-1 0,0 1 0,0-1 0,0 0 0,1 1 0,-1-1 0,0 0 0,0 0 0,1 1 0,-1-1 0,0 0 0,0-1 0,1 1 0,-1 0 0,2 0 0,37-3 0,0-1 0,61-15 0,-51 8 0,50-3 0,-59 11-1365,-7 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13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83 24575,'4'-1'0,"0"-1"0,1 1 0,-1-1 0,0 1 0,0-1 0,0 0 0,0-1 0,0 1 0,6-6 0,12-6 0,-6 6 0,48-21 0,-61 28 0,0 0 0,1-1 0,-1 2 0,1-1 0,-1 0 0,1 1 0,-1-1 0,1 1 0,-1 0 0,1 0 0,-1 0 0,1 1 0,0-1 0,-1 1 0,5 1 0,-6 0 0,0-1 0,-1 0 0,1 0 0,0 1 0,-1-1 0,1 1 0,-1-1 0,1 1 0,-1 0 0,0-1 0,1 1 0,-1 0 0,0 0 0,0 0 0,-1 0 0,1 0 0,0 0 0,-1 0 0,1 0 0,-1 1 0,0-1 0,1 0 0,-1 0 0,0 0 0,0 0 0,-1 1 0,1-1 0,0 0 0,-1 0 0,1 0 0,-1 0 0,0 0 0,0 0 0,0 0 0,-1 2 0,-3 7 0,0-1 0,0-1 0,-1 1 0,0-1 0,-11 11 0,6-7 0,-1 0 0,0-1 0,-1-1 0,-1 0 0,0-1 0,0 0 0,-1-1 0,0-1 0,-17 7 0,55-14 0,0 1 0,0 1 0,0 1 0,-1 1 0,36 12 0,-55-16 0,1 1 0,-1-1 0,0 1 0,0 0 0,0 0 0,0 0 0,0 0 0,0 0 0,0 1 0,-1-1 0,1 1 0,-1 0 0,0-1 0,1 1 0,-1 0 0,-1 1 0,1-1 0,0 0 0,1 4 0,-2-1 0,0-1 0,-1 1 0,1-1 0,-1 0 0,0 1 0,0-1 0,0 1 0,-1-1 0,0 1 0,0-1 0,-3 8 0,-4 7 0,-1 0 0,0 0 0,-2-1 0,0-1 0,-17 22 0,16-24-124,1 0 0,-2-1 0,0 0 0,0-1 0,-2 0 0,0-1-1,0-1 1,-1-1 0,0 0 0,-24 11 0,22-15-6702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18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24575,'0'3'0,"0"5"0,0 5 0,0 4 0,0 9 0,0 8 0,0 2 0,0-2 0,0-3 0,0-4 0,0-1 0,0-3 0,0-2 0,0 0 0,0 0 0,0 0 0,0-4-8191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19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24575,'25'-1'0,"0"-2"0,-1-1 0,32-8 0,14-3 0,2 3 0,0 3 0,125 1 0,-195 8 0,0 0 0,0 0 0,1 0 0,-1 0 0,0 0 0,0 0 0,0 1 0,0-1 0,1 1 0,-1-1 0,0 1 0,0 0 0,0 0 0,0 0 0,-1 0 0,1 0 0,0 0 0,0 1 0,0-1 0,-1 1 0,1-1 0,-1 1 0,1-1 0,-1 1 0,0 0 0,2 2 0,-3 0 0,1-1 0,-1 1 0,0-1 0,0 0 0,-1 1 0,1-1 0,-1 0 0,1 1 0,-1-1 0,0 0 0,0 0 0,-1 1 0,1-1 0,-1 0 0,-3 5 0,-93 136 0,51-81 0,34-46-227,-2-1-1,0 0 1,-1-1-1,-1-1 1,-30 21-1,30-24-6598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20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72 24575,'1'-2'0,"-1"0"0,1 0 0,-1-1 0,1 1 0,0 0 0,0 0 0,0 0 0,0 0 0,1 0 0,-1 0 0,1 0 0,-1 0 0,1 1 0,-1-1 0,1 0 0,0 1 0,0-1 0,3-1 0,-1 0 0,1 0 0,0 0 0,1 0 0,-1 1 0,0-1 0,8-1 0,15 0 26,1 1 0,0 1 0,-1 1 1,45 5-1,-41-2-400,0-1 0,0-1 0,36-5 0,-45 0-6452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20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22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50 24575,'-2'3'0,"-1"1"0,1-1 0,0 1 0,0 0 0,0-1 0,1 1 0,-1 0 0,1 0 0,0 0 0,0 0 0,0 0 0,0 9 0,0 57 0,2-47 0,-3 15 0,1-26 0,0 0 0,1 1 0,0-1 0,1 0 0,1 0 0,4 20 0,-5-30 0,1 0 0,0 0 0,-1 0 0,1 0 0,0 0 0,0 0 0,1 0 0,-1 0 0,0-1 0,0 1 0,1-1 0,-1 0 0,1 0 0,-1 0 0,1 0 0,0 0 0,-1 0 0,1-1 0,0 1 0,-1-1 0,1 0 0,0 0 0,5 0 0,7 0 0,0-1 0,29-4 0,-31 2 0,0-1 0,-1 0 0,1-1 0,-1 0 0,0-1 0,0 0 0,-1-1 0,0-1 0,0 1 0,0-2 0,-1 0 0,-1 0 0,1 0 0,13-20 0,-20 23 0,1-1 0,-1 1 0,-1-1 0,0 0 0,0 0 0,0 0 0,0 0 0,-1 0 0,-1 0 0,1 0 0,-1 0 0,-1-10 0,0-1 0,-1 1 0,-1 0 0,-10-33 0,12 47 0,-1 0 0,0 0 0,0 0 0,-1 0 0,1 0 0,0 1 0,-1-1 0,0 1 0,1-1 0,-1 1 0,0 0 0,0 0 0,0 0 0,0 1 0,-1-1 0,1 1 0,0 0 0,-1 0 0,1 0 0,-1 0 0,1 0 0,-1 1 0,0 0 0,1 0 0,-4 0 0,-2-1 0,1 1 0,-1 0 0,1 1 0,-1 0 0,1 0 0,0 1 0,-1 0 0,1 1 0,-15 6 0,17-6-61,-70 45 250,72-44-304,-1-1 0,0 1 0,1 1 0,-1-1 1,1 0-1,1 1 0,-1 0 0,0 0 0,1 0 0,0 0 1,1 1-1,-4 7 0,2 10-6711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22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13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138 35 24575,'414'-22'0,"-272"11"0,-140 10 0,0 1 0,1-1 0,-1 1 0,1 0 0,-1 0 0,1 0 0,-1 0 0,1 1 0,-1-1 0,1 1 0,-1-1 0,0 1 0,1 0 0,-1 0 0,2 1 0,-3 0 0,-1-1 0,0 0 0,0 0 0,0 1 0,1-1 0,-1 0 0,-1 0 0,1 1 0,0-1 0,0 0 0,0 0 0,-1 1 0,1-1 0,0 0 0,-1 0 0,1 0 0,-1 1 0,0-1 0,1 0 0,-1 0 0,0 0 0,0 0 0,0 0 0,1 0 0,-1 0 0,0-1 0,0 1 0,-3 1 0,-31 35-9,-2-1 0,-2-3 0,-47 33 0,-137 77 166,-57 43-1643,260-171-5340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26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24575,'10'160'0,"1"-15"0,-11-138 0,0 0 0,0 0 0,1 0 0,-1-1 0,2 1 0,-1 0 0,1-1 0,0 1 0,3 6 0,-3-10 0,0-1 0,0 0 0,0 1 0,0-1 0,0 0 0,0 0 0,1 0 0,-1-1 0,1 1 0,-1 0 0,1-1 0,0 0 0,0 0 0,-1 0 0,1 0 0,0 0 0,0 0 0,0-1 0,0 1 0,0-1 0,0 0 0,0 0 0,4 0 0,1 0 0,1-1 0,0 0 0,0 0 0,-1-1 0,1 0 0,-1 0 0,1-1 0,14-7 0,58-39 0,0-1 0,-80 49 0,0 1 0,-1 0 0,1-1 0,0 1 0,-1 0 0,1-1 0,0 1 0,-1 0 0,1 0 0,0 0 0,-1 0 0,1 0 0,0 0 0,-1 0 0,1 0 0,0 0 0,-1 0 0,1 0 0,0 0 0,0 0 0,-1 1 0,1-1 0,-1 0 0,1 1 0,0-1 0,-1 0 0,1 1 0,-1-1 0,1 1 0,0-1 0,-1 0 0,1 2 0,7 24 0,-9 33 0,-2-46 0,0-1 0,0 0 0,-1 1 0,0-2 0,-1 1 0,-1 0 0,0-1 0,0 0 0,-14 18 0,-15 25 0,18-9-1365,11-33-5461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49.5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6:56.3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327 156 24575,'-1'9'0,"1"0"0,1 1 0,0-1 0,0-1 0,0 1 0,6 17 0,-6-24 0,0 0 0,1 0 0,-1 0 0,0 0 0,0 0 0,1 0 0,-1-1 0,1 1 0,0-1 0,-1 1 0,1-1 0,0 1 0,0-1 0,0 0 0,0 0 0,0 0 0,0 0 0,0 0 0,0-1 0,0 1 0,0-1 0,0 1 0,1-1 0,-1 0 0,0 0 0,0 0 0,1 0 0,-1 0 0,0 0 0,0 0 0,1-1 0,-1 1 0,4-3 0,-1 1 0,0 0 0,0-1 0,0 0 0,-1 0 0,1 0 0,-1 0 0,1-1 0,-1 0 0,0 0 0,-1 0 0,1 0 0,-1-1 0,0 1 0,0-1 0,0 0 0,2-6 0,-2 5 0,0 1 0,0 0 0,-1-1 0,0 0 0,0 0 0,-1 1 0,1-1 0,-1 0 0,-1 0 0,1 0 0,-1 0 0,0-1 0,0 1 0,-3-12 0,1 15 0,0 0 0,0-1 0,-1 1 0,1 0 0,-1 0 0,0 0 0,0 1 0,0-1 0,0 1 0,0-1 0,-1 1 0,1 0 0,-1 0 0,1 1 0,-1-1 0,0 1 0,0 0 0,0 0 0,0 0 0,0 0 0,0 1 0,0-1 0,-4 1 0,-15-1 0,0 0 0,-35 4 0,53-3 0,0 1 0,0 0 0,0 1 0,0-1 0,1 1 0,-1 0 0,0 0 0,1 0 0,0 0 0,-1 1 0,1 0 0,0 0 0,0 0 0,1 1 0,-1-1 0,-4 7 0,7-9 0,-1 1 0,1 0 0,0-1 0,1 1 0,-1 0 0,0 0 0,0 0 0,1 0 0,-1 0 0,1 0 0,0 0 0,-1 0 0,1 0 0,0 0 0,0 0 0,0 0 0,0 0 0,1 0 0,-1 0 0,1 0 0,-1 0 0,1 0 0,0-1 0,-1 1 0,1 0 0,0 0 0,0 0 0,0-1 0,1 1 0,-1 0 0,0-1 0,1 0 0,-1 1 0,1-1 0,-1 1 0,1-1 0,-1 0 0,1 0 0,0 0 0,0 0 0,0 0 0,3 0 0,3 3 0,1 0 0,0-1 0,0 0 0,1-1 0,-1 0 0,1-1 0,-1 0 0,1 0 0,-1-1 0,1 0 0,10-2 0,0 0 0,1-1 0,-1-1 0,0-1 0,22-8 0,-39 11 0,0 1 0,0 0 0,0 0 0,0-1 0,-1 0 0,1 1 0,0-1 0,-1 0 0,0-1 0,4-2 0,-5 4 0,-1 0 0,1 0 0,0 0 0,-1 0 0,1-1 0,0 1 0,-1 0 0,0 0 0,1 0 0,-1-1 0,0 1 0,0 0 0,1-1 0,-1 1 0,0 0 0,0 0 0,0-1 0,-1-1 0,0 0 0,0 0 0,-1 0 0,1 0 0,-1 1 0,0-1 0,0 1 0,0-1 0,0 1 0,0 0 0,0 0 0,-1 0 0,1 0 0,-1 0 0,1 0 0,-1 1 0,0-1 0,0 1 0,0 0 0,-4-2 0,-3 0 0,1-1 0,-1 2 0,1-1 0,-1 1 0,0 1 0,0 0 0,0 0 0,0 1 0,-19 2 0,25-1 0,0 0 0,0 0 0,0 0 0,0 0 0,1 0 0,-1 1 0,0 0 0,1 0 0,-1 0 0,1 0 0,0 1 0,0-1 0,-1 1 0,2 0 0,-1 0 0,0 0 0,1 0 0,-1 0 0,1 1 0,0-1 0,0 1 0,0-1 0,1 1 0,-1 0 0,1 0 0,-2 6 0,0 6 0,0 0 0,0 0 0,2 0 0,0 0 0,1 0 0,2 21 0,-1-33 0,-1 0 0,1 0 0,0 0 0,0 0 0,1 0 0,-1 0 0,1-1 0,0 1 0,0 0 0,0-1 0,0 1 0,1-1 0,2 3 0,-2-4 0,-1 0 0,1-1 0,-1 1 0,1-1 0,0 1 0,-1-1 0,1 0 0,0 0 0,0 0 0,0 0 0,0-1 0,0 1 0,0-1 0,0 0 0,0 0 0,0 0 0,0 0 0,0 0 0,0-1 0,3 0 0,2 0 0,-1-1 0,1 0 0,-1 0 0,1 0 0,-1-1 0,0 0 0,0 0 0,0-1 0,-1 0 0,1 0 0,-1-1 0,0 1 0,0-1 0,0-1 0,-1 1 0,0-1 0,0 0 0,0 0 0,-1-1 0,0 1 0,0-1 0,0 0 0,-1 0 0,0 0 0,-1 0 0,0-1 0,0 1 0,0-1 0,-1 0 0,0 1 0,0-1 0,-1 0 0,0 0 0,-1 1 0,-1-14 0,1 17 0,0 0 0,-1 0 0,1 0 0,0 0 0,-1 1 0,0-1 0,0 1 0,0-1 0,0 1 0,-1-1 0,0 1 0,1 0 0,-1 0 0,0 0 0,0 1 0,0-1 0,-1 1 0,1 0 0,-1 0 0,1 0 0,-1 0 0,-7-2 0,1 0 0,-1 1 0,0 0 0,0 0 0,0 1 0,0 1 0,0 0 0,-14 0 0,22 2 0,1-1 0,-1 1 0,0 0 0,1 0 0,-1 0 0,0 0 0,1 0 0,-1 0 0,1 1 0,0-1 0,-1 1 0,1 0 0,0-1 0,0 1 0,0 0 0,0 0 0,1 1 0,-1-1 0,0 0 0,1 1 0,0-1 0,-1 0 0,1 1 0,0 0 0,0-1 0,1 1 0,-1 0 0,0 3 0,0-4 0,1 1 0,-1-1 0,1 0 0,-1 1 0,1-1 0,0 1 0,0-1 0,0 1 0,1-1 0,-1 1 0,0-1 0,1 1 0,0-1 0,0 0 0,-1 1 0,1-1 0,0 0 0,1 0 0,-1 1 0,0-1 0,1 0 0,-1 0 0,1-1 0,0 1 0,-1 0 0,1 0 0,0-1 0,0 1 0,0-1 0,0 0 0,4 2 0,6 0 0,0 0 0,-1-1 0,1 0 0,1-1 0,-1 0 0,0-1 0,0-1 0,0 0 0,15-3 0,11-3 0,57-20 0,-94 27 0,1 0 0,-1-1 0,1 1 0,-1-1 0,1 1 0,-1-1 0,1 0 0,-1 1 0,0-1 0,1 0 0,-1 0 0,0 0 0,0 0 0,0 0 0,0 0 0,0 0 0,0-1 0,0 1 0,1-2 0,-2 2 0,0 1 0,0-1 0,0 0 0,0 0 0,0 0 0,0 0 0,-1 1 0,1-1 0,0 0 0,-1 0 0,1 0 0,0 1 0,-1-1 0,1 0 0,-1 1 0,1-1 0,-1 0 0,0 1 0,1-1 0,-1 1 0,1-1 0,-1 1 0,0-1 0,-1 0 0,-6-4 0,0 1 0,-1 0 0,1 0 0,-18-5 0,-8 0 0,0 1 0,0 2 0,-1 2 0,1 1 0,-1 1 0,-50 5 0,79-2 0,1 0 0,0 0 0,0 1 0,1-1 0,-1 1 0,0 0 0,0 1 0,1-1 0,-1 1 0,-5 5 0,9-7 0,0-1 0,0 1 0,1 0 0,-1 0 0,0 0 0,0-1 0,1 1 0,-1 0 0,1 0 0,-1 0 0,1 0 0,-1 0 0,1 1 0,-1-1 0,1 0 0,0 0 0,0 0 0,0 0 0,0 0 0,0 2 0,0-1 0,1-1 0,-1 1 0,1-1 0,0 1 0,0-1 0,0 0 0,-1 1 0,1-1 0,1 0 0,-1 0 0,0 0 0,0 1 0,0-1 0,1 0 0,-1-1 0,0 1 0,1 0 0,-1 0 0,3 0 0,3 2 0,0 0 0,1-1 0,-1 0 0,1-1 0,0 0 0,0 0 0,0 0 0,0-1 0,-1 0 0,1-1 0,15-2 0,-21 3 0,1 0 0,-1-1 0,0 1 0,0 0 0,0-1 0,0 0 0,0 1 0,0-1 0,0 0 0,0 0 0,0 0 0,0 0 0,0-1 0,-1 1 0,1 0 0,0-1 0,-1 1 0,1-1 0,-1 0 0,1 1 0,-1-1 0,0 0 0,0 0 0,0 0 0,0 0 0,0 0 0,0 0 0,-1 0 0,1 0 0,-1 0 0,1 0 0,-1 0 0,0-1 0,0 1 0,0 0 0,0 0 0,0 0 0,0-1 0,0 1 0,-1 0 0,1 0 0,-1 0 0,0 0 0,0 0 0,0 0 0,-1-2 0,2 4 0,0-1 0,0 1 0,0-1 0,0 1 0,-1-1 0,1 1 0,0 0 0,0-1 0,-1 1 0,1 0 0,0-1 0,0 1 0,-1 0 0,1-1 0,-1 1 0,1 0 0,0-1 0,-1 1 0,1 0 0,0 0 0,-1 0 0,1-1 0,-1 1 0,1 0 0,-1 0 0,1 0 0,-1 0 0,1 0 0,0 0 0,-1 0 0,1 0 0,-2 0 0,-13 11 0,-8 23 0,18-26 0,1 1 0,0 1 0,0-1 0,1 1 0,1-1 0,-1 1 0,1 0 0,1 0 0,-1 17 0,2-24 0,0-1 0,1 1 0,-1-1 0,0 1 0,1 0 0,0-1 0,-1 1 0,1-1 0,0 1 0,0-1 0,0 0 0,1 1 0,-1-1 0,1 0 0,-1 0 0,1 0 0,0 0 0,-1 0 0,1 0 0,0 0 0,0-1 0,0 1 0,1-1 0,-1 1 0,0-1 0,1 0 0,-1 0 0,0 0 0,1 0 0,0-1 0,-1 1 0,1 0 0,-1-1 0,1 0 0,0 0 0,-1 0 0,1 0 0,-1 0 0,1 0 0,5-2 0,-4 2 0,0 0 0,0-1 0,0 0 0,0 1 0,0-2 0,0 1 0,0 0 0,0-1 0,0 0 0,0 0 0,-1 0 0,1 0 0,-1 0 0,0-1 0,1 0 0,-1 1 0,0-1 0,0-1 0,-1 1 0,1 0 0,-1-1 0,3-4 0,-2 2 0,-1 0 0,0 0 0,0-1 0,-1 1 0,0-1 0,0 1 0,0-1 0,-1 0 0,0 1 0,0-1 0,-1 0 0,0 1 0,-2-11 0,3 15 0,-1 0 0,1 0 0,-1-1 0,1 1 0,-1 0 0,0 0 0,0 1 0,0-1 0,0 0 0,0 0 0,0 0 0,-1 1 0,1-1 0,0 0 0,-1 1 0,0 0 0,1-1 0,-1 1 0,0 0 0,1 0 0,-1-1 0,0 2 0,0-1 0,0 0 0,0 0 0,0 0 0,0 1 0,0-1 0,0 1 0,0 0 0,-1 0 0,1 0 0,0 0 0,-3 0 0,2 0 0,-1 1 0,1 0 0,0 0 0,-1 0 0,1 0 0,0 1 0,0-1 0,0 1 0,0 0 0,0 0 0,0 0 0,0 0 0,1 0 0,-1 0 0,1 1 0,0-1 0,-1 1 0,1 0 0,0 0 0,-2 4 0,2-3 0,0 1 0,0 0 0,0-1 0,0 1 0,1 0 0,0 0 0,0 0 0,0 0 0,1 0 0,-1 0 0,1 0 0,0 0 0,1 0 0,-1 1 0,1-1 0,2 6 0,-2-7 0,1-1 0,0 0 0,0 0 0,0 0 0,0 0 0,0 0 0,1 0 0,-1 0 0,1-1 0,0 1 0,0-1 0,0 0 0,0 0 0,0 0 0,0 0 0,1-1 0,-1 1 0,0-1 0,1 0 0,-1 0 0,1 0 0,6 1 0,-3-1 0,0-1 0,0 1 0,0-1 0,0 0 0,-1-1 0,1 0 0,0 0 0,0 0 0,0-1 0,-1 0 0,1 0 0,-1 0 0,0-1 0,9-5 0,-12 6 0,0 0 0,-1 0 0,1 0 0,-1 0 0,1 0 0,-1-1 0,0 1 0,0-1 0,0 0 0,0 0 0,0 0 0,0 0 0,-1 0 0,0 0 0,1 0 0,-1 0 0,-1 0 0,1-1 0,0 1 0,-1 0 0,1-1 0,-1 1 0,0 0 0,0-1 0,0 1 0,-1-1 0,1 1 0,-1 0 0,0 0 0,0-1 0,-2-4 0,-1 2 0,1 0 0,0 0 0,-1 1 0,0 0 0,-1 0 0,1 0 0,-1 0 0,0 1 0,0 0 0,0 0 0,-1 0 0,1 1 0,-1-1 0,0 1 0,0 1 0,0-1 0,0 1 0,-13-3 0,-12-3 0,0 2 0,-46-4 0,74 10 0,-25-3 0,-89-5 0,105 8 0,0 0 0,0 1 0,0 0 0,0 1 0,1 0 0,-1 1 0,-15 6 0,25-8-22,0-1 0,0 1 0,0 0 0,0 0 0,1 0 0,-1 0 0,0 1 0,0-1 0,1 0 0,-1 1 0,1-1 0,-1 1 0,1 0 0,0-1 0,-1 1 0,1 0 0,0 0 0,0 0 0,0 0 0,1 0 0,-1 0 0,0 0 0,1 0 0,-1 0 0,1 0 0,0 0 0,0 0 0,0 0 0,0 1 0,0-1 0,0 0 0,0 0 0,1 0 0,-1 0 0,1 0-1,-1 0 1,1 0 0,0 0 0,0 0 0,0 0 0,0 0 0,0 0 0,0-1 0,1 1 0,-1 0 0,1-1 0,-1 1 0,1-1 0,-1 0 0,1 1 0,0-1 0,0 0 0,0 0 0,0 0 0,-1 0 0,1 0 0,1-1 0,-1 1 0,0 0 0,0-1 0,3 1 0,12 2-6804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7:05.2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24575,'0'2582'0,"0"-2578"0,-1 0 0,1 0 0,1 0 0,-1 0 0,1 0 0,-1 0 0,1 0 0,3 7 0,-3-10 0,0 0 0,0 1 0,0-1 0,0 0 0,0-1 0,0 1 0,1 0 0,-1 0 0,0 0 0,1-1 0,-1 1 0,0-1 0,1 1 0,-1-1 0,1 0 0,-1 1 0,1-1 0,-1 0 0,1 0 0,-1 0 0,0 0 0,1 0 0,-1 0 0,1 0 0,-1-1 0,4 0 0,51-4 0,97 2 0,15 0 0,-90-7 0,-45 5 0,51-2 0,727 8 0,-678 10 0,-87-5 0,46 0 0,209 9 0,-132 7 0,-97-11 0,104 3 0,-148-12 0,0 1 0,0 1 0,31 9 0,-31-6 0,-1-2 0,0 0 0,36 0 0,9-1 0,134 24 0,-34-3 0,209-18 0,-209-10 0,0 5 0,192-5 0,-225-5 0,157-4 0,265 12 0,-528-1 0,44-9 0,30 0 0,54 12 0,130-4 0,-216-8 0,-44 5 0,50-1 0,1009 7 0,-1059-3 0,47-8 0,-47 5 0,52-2 0,270-8 0,-182 9 0,-114 6 0,90-11 0,-65 3 0,1 3 0,97 7 0,-43 1 0,26-6 0,178 6 0,-262 7 0,-46-5 0,50 1 0,-26-6 0,21-1 0,124 14 0,30 13 0,-53-10 0,-105-11 0,272 16 0,-255-17 0,-53-3 0,-1 2 0,72 13 0,-38 0 0,0-4 0,87 3 0,-46-8 0,242 9 0,-309-14 0,1 2 0,-1 3 0,48 12 0,-47-8 0,1-2 0,77 4 0,-88-13 0,5 0 0,-1 2 0,42 7 0,-16-2 0,1-2 0,110-7 0,-55 0 0,1784 2 0,-1564-11 108,34 1-1581,-359 10-5353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7:27.2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99 24575,'1022'0'0,"-988"1"0,51 10 0,4 0 0,124 19 0,-140-17 0,1-3 0,77 0 0,-96-8 0,99 17 0,-97-9 0,92 2 0,720-13 0,-838 2 0,45 9 0,-45-6 0,45 2 0,613-6 0,-667-2 0,1 0 0,23-5 0,-23 3 0,46-3 0,4 6 0,106-15 0,-112 10 0,-1 2 0,82 7 0,-29-1 0,311-18 0,-381 11 0,277-15 0,651 20 0,-817-11 0,-4 0 0,198 13 0,224-4 0,-407-7 0,78-2 0,-179 12 0,94-2 0,-135-4 0,45-11 0,-51 9 0,1 2 0,0 0 0,34-1 0,563 5 0,-289 3 0,-330-2-33,1 1 0,-1-1-1,1 0 1,-1 0 0,1 0-1,-1 0 1,0-1 0,1 1 0,-1-1-1,0 1 1,1-1 0,-1 0-1,0 0 1,1 0 0,-1 0-1,0 0 1,0-1 0,0 1 0,0-1-1,0 1 1,-1-1 0,1 0-1,0 1 1,-1-1 0,1 0-1,-1 0 1,0 0 0,1-1 0,-1 1-1,0 0 1,0 0 0,0 0-1,-1-1 1,1 1 0,-1-1-1,1 1 1,-1 0 0,0-1 0,0 1-1,0-4 1,1-12-6793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7:32.9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24575,'9'24'0,"-1"-1"0,-1 1 0,-1 0 0,-2 1 0,0 0 0,-1-1 0,-1 46 0,2 5 0,31 523 0,-19-270 0,9 325 0,-43 16 0,6-495 0,0 774 0,15-561 0,-3-258 0,-2 52 0,29 244 0,-11-245 0,-11 292 0,-8-248 0,20 270 0,-12-326 0,7 68 0,-3-122 0,-7 167 0,-5-123 0,1 98 0,5 271 0,0-485 0,15 69 0,-9-71 0,-3 0 0,2 42 0,6 279 0,-10-18 0,-2-51 0,7-154 0,3 78 0,-2-67 0,1-8 0,-11-126 0,12 340 0,-6-91 0,-2-13 0,5-176 0,-4-44 0,2 52 0,-8-20-1365,1-45-5461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7:49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243 362 24575,'5'0'0,"0"-1"0,0 0 0,-1 0 0,1-1 0,0 1 0,0-1 0,0 0 0,-1 0 0,1-1 0,-1 1 0,0-1 0,0 0 0,6-5 0,50-53 0,-39 38 0,-3-4 0,-18 27 0,1-1 0,-1 0 0,0 1 0,0-1 0,0 0 0,1 0 0,-1 1 0,0-1 0,0 0 0,0 1 0,0-1 0,-1 0 0,1 0 0,0 1 0,0-1 0,0 0 0,0 1 0,-1-1 0,1 0 0,0 1 0,-1-1 0,1 0 0,-1 0 0,-2-1 0,1 1 0,-1-1 0,0 1 0,0-1 0,0 1 0,0 0 0,0 0 0,0 0 0,0 1 0,0-1 0,0 1 0,0 0 0,0 0 0,-6 0 0,4 0 0,1 0 0,-1 0 0,1 1 0,0-1 0,-1 1 0,1 0 0,0 1 0,-1-1 0,1 1 0,0-1 0,0 1 0,0 0 0,1 1 0,-1-1 0,0 1 0,1-1 0,-6 7 0,4-3 0,0 1 0,0 0 0,0 0 0,1 0 0,0 0 0,1 1 0,0 0 0,-5 14 0,1 9 0,2 0 0,1 1 0,-1 58 0,5-83 0,0 0 0,0 0 0,0 1 0,0-1 0,1 0 0,3 11 0,-4-17 0,0 0 0,0-1 0,0 1 0,1 0 0,-1-1 0,1 1 0,-1 0 0,0-1 0,1 1 0,-1-1 0,1 1 0,-1-1 0,1 1 0,-1-1 0,1 1 0,0-1 0,-1 1 0,1-1 0,-1 0 0,1 1 0,0-1 0,-1 0 0,3 1 0,-2-1 0,1 0 0,0-1 0,-1 1 0,1 0 0,0-1 0,-1 1 0,1-1 0,-1 0 0,1 1 0,-1-1 0,1 0 0,-1 0 0,1 0 0,-1 0 0,2-1 0,7-7 0,-1 1 0,0-1 0,-1-1 0,0 0 0,0 0 0,7-13 0,-12 19 0,-1 0 0,0-1 0,0 1 0,-1-1 0,1 1 0,-1-1 0,0 0 0,1-8 0,-2 11 0,0 0 0,0 0 0,0-1 0,-1 1 0,1 0 0,0 0 0,-1 0 0,0 0 0,1 0 0,-1 0 0,0 0 0,0 1 0,0-1 0,0 0 0,-1 0 0,1 1 0,0-1 0,-1 1 0,1-1 0,-3-1 0,3 2 0,-1 0 0,1 0 0,0 0 0,0 0 0,-1 0 0,1 0 0,0 0 0,-1 1 0,1-1 0,-1 0 0,1 1 0,-1 0 0,1-1 0,-1 1 0,1 0 0,-1 0 0,0-1 0,1 1 0,-1 1 0,1-1 0,-1 0 0,1 0 0,-1 0 0,1 1 0,-1-1 0,-2 2 0,1 0 0,1 0 0,-1 0 0,1 0 0,0 1 0,0-1 0,0 0 0,0 1 0,0 0 0,1-1 0,-1 1 0,1 0 0,-2 5 0,-1 3 0,0 0 0,1 1 0,1-1 0,0 1 0,1-1 0,-1 18 0,2-28 0,0 1 0,0-1 0,0 1 0,0 0 0,1-1 0,-1 1 0,0-1 0,1 1 0,-1-1 0,1 1 0,-1-1 0,1 0 0,0 1 0,-1-1 0,1 0 0,0 1 0,0-1 0,2 2 0,-2-3 0,0 1 0,0-1 0,0 0 0,-1 0 0,1 0 0,0 1 0,0-1 0,0 0 0,0 0 0,0 0 0,0 0 0,0-1 0,-1 1 0,1 0 0,0 0 0,0-1 0,0 1 0,0 0 0,-1-1 0,1 1 0,0 0 0,0-1 0,0 0 0,6-4 0,-1 0 0,0-1 0,0 0 0,0 0 0,7-11 0,16-21 0,-3-1 0,0-1 0,-3-1 0,-1-1 0,22-63 0,-42 96 0,0 0 0,0 0 0,-1-1 0,0 1 0,0 0 0,-1 0 0,-2-17 0,2 24 0,0 0 0,0 0 0,-1-1 0,1 1 0,-1 0 0,1 0 0,-1 0 0,0 0 0,0 0 0,0 0 0,0 1 0,0-1 0,0 0 0,0 0 0,-1 1 0,1-1 0,-1 1 0,1-1 0,-1 1 0,0-1 0,0 1 0,1 0 0,-1 0 0,0 0 0,0 0 0,0 0 0,0 1 0,0-1 0,0 0 0,0 1 0,0 0 0,-1-1 0,1 1 0,0 0 0,0 0 0,0 0 0,0 0 0,-4 1 0,-2 2 0,1-1 0,-1 1 0,1 0 0,0 0 0,0 1 0,0 0 0,1 0 0,-1 1 0,1 0 0,0 0 0,0 0 0,-8 11 0,-2 2 0,2 0 0,-25 40 0,35-51 0,0 0 0,1 0 0,0 1 0,0-1 0,0 1 0,1 0 0,0-1 0,1 1 0,-1 0 0,1 13 0,1-17 0,0 0 0,1 0 0,-1 0 0,1-1 0,0 1 0,0 0 0,1-1 0,-1 1 0,1-1 0,0 0 0,-1 1 0,1-1 0,1 0 0,-1 0 0,0 0 0,1 0 0,0 0 0,-1-1 0,1 1 0,0-1 0,0 0 0,1 0 0,6 3 0,-5-2 0,1 0 0,0 0 0,1-1 0,-1 1 0,0-2 0,1 1 0,-1-1 0,1 0 0,0 0 0,-1-1 0,1 1 0,0-2 0,-1 1 0,9-2 0,-11 1 0,0-1 0,0 0 0,1 0 0,-1 0 0,0 0 0,-1 0 0,1-1 0,0 0 0,-1 0 0,1 0 0,-1 0 0,0 0 0,0-1 0,0 1 0,-1-1 0,1 0 0,-1 0 0,0 0 0,0 0 0,0 0 0,2-8 0,-2 4 0,1 1 0,-1-1 0,-1 0 0,1 0 0,-1-1 0,-1 1 0,0-15 0,0 21 0,0 0 0,0 0 0,-1 0 0,1-1 0,-1 1 0,0 0 0,1 0 0,-1 0 0,0 0 0,0 0 0,0 1 0,-1-1 0,1 0 0,0 0 0,-1 1 0,1-1 0,-1 1 0,1-1 0,-1 1 0,0 0 0,0-1 0,1 1 0,-1 0 0,0 0 0,0 0 0,0 1 0,0-1 0,0 0 0,-1 1 0,1-1 0,0 1 0,0 0 0,0 0 0,-3 0 0,-6 0 0,-1 1 0,0 0 0,0 1 0,1 1 0,-1 0 0,1 0 0,0 1 0,0 1 0,0-1 0,0 2 0,1 0 0,0 0 0,0 1 0,1 0 0,-16 14 0,-1 5 0,1 1 0,1 1 0,-36 53 0,54-72 0,0 0 0,1 0 0,0 0 0,1 0 0,-4 12 0,7-20 0,1 0 0,0 0 0,-1 1 0,1-1 0,0 0 0,0 1 0,0-1 0,0 0 0,0 1 0,0-1 0,0 0 0,1 0 0,-1 1 0,0-1 0,1 0 0,-1 0 0,1 1 0,-1-1 0,2 2 0,0-2 0,-1 0 0,1 0 0,-1 0 0,1 0 0,-1 0 0,1 0 0,0-1 0,-1 1 0,1-1 0,0 1 0,0-1 0,0 0 0,-1 1 0,1-1 0,0 0 0,0 0 0,-1 0 0,1-1 0,2 1 0,25-5 0,0-1 0,-1-1 0,0-1 0,0-2 0,-1-1 0,0-1 0,-1-1 0,-1-1 0,26-19 0,-43 27 0,-1-1 0,1 1 0,-1-1 0,-1-1 0,1 1 0,-1-1 0,-1 0 0,0-1 0,6-10 0,-10 17 0,0 0 0,0 0 0,0 0 0,0-1 0,0 1 0,-1 0 0,1-1 0,-1 1 0,1-1 0,-1 1 0,0-1 0,0 1 0,0-1 0,0 1 0,0-1 0,-1 1 0,1 0 0,-1-1 0,1 1 0,-1-1 0,0 1 0,0 0 0,0 0 0,0 0 0,-1-1 0,1 1 0,-1 0 0,1 0 0,-1 1 0,0-1 0,1 0 0,-1 0 0,0 1 0,0-1 0,0 1 0,0 0 0,-1 0 0,1 0 0,0 0 0,-5-2 0,0 1 0,-1-1 0,0 1 0,0 1 0,0-1 0,-1 1 0,1 1 0,0 0 0,0 0 0,0 0 0,0 1 0,-1 0 0,1 1 0,0 0 0,0 0 0,1 1 0,-1 0 0,1 0 0,-1 0 0,1 1 0,0 1 0,0-1 0,0 1 0,-8 8 0,6-5 0,1 0 0,0 1 0,0 0 0,1 0 0,0 1 0,0 0 0,1 0 0,1 1 0,-1 0 0,2-1 0,0 2 0,0-1 0,1 1 0,0-1 0,-2 20 0,5-29 0,0 0 0,0 0 0,0 1 0,0-1 0,0 0 0,0 0 0,0 1 0,1-1 0,-1 0 0,1 0 0,-1 0 0,1 0 0,0 0 0,0 0 0,2 3 0,-3-5 0,1 1 0,0 0 0,0-1 0,-1 1 0,1-1 0,0 1 0,0-1 0,0 1 0,0-1 0,0 0 0,0 1 0,0-1 0,0 0 0,0 0 0,0 1 0,0-1 0,0 0 0,0 0 0,0 0 0,0-1 0,0 1 0,0 0 0,1 0 0,5-3 0,0 1 0,-1-1 0,1 0 0,-1-1 0,0 0 0,0 0 0,9-8 0,15-10 0,-2-2 0,-1-1 0,-1-1 0,-1-1 0,34-48 0,-59 75 0,1-1 0,0 0 0,-1 0 0,1 0 0,0 0 0,-1 0 0,1 0 0,-1-1 0,0 1 0,1 0 0,-1 0 0,0 0 0,0 0 0,0 0 0,0-1 0,0 1 0,0 0 0,0 0 0,0 0 0,0-1 0,0 1 0,-1 0 0,1 0 0,0 0 0,-1 0 0,1 0 0,-1 0 0,1 0 0,-2-1 0,0 0 0,0 1 0,0-1 0,0 1 0,0 0 0,0 0 0,-1 0 0,1 0 0,0 0 0,-1 0 0,1 1 0,-1-1 0,1 1 0,-3-1 0,-8 1 0,0-1 0,0 2 0,1-1 0,-21 5 0,23-2 0,0 0 0,1 0 0,-1 1 0,1 0 0,-17 10 0,23-12 0,0 0 0,0 0 0,0 1 0,0-1 0,0 1 0,0-1 0,1 1 0,-1 0 0,1 0 0,0 0 0,-1 1 0,2-1 0,-1 0 0,0 1 0,1-1 0,-1 1 0,1 0 0,-1 5 0,2-8 0,0 1 0,0-1 0,0 0 0,0 0 0,0 1 0,0-1 0,1 0 0,-1 1 0,0-1 0,1 0 0,-1 0 0,1 0 0,-1 1 0,1-1 0,0 0 0,-1 0 0,1 0 0,0 0 0,0 0 0,0 0 0,0 0 0,0 0 0,0-1 0,0 1 0,0 0 0,0 0 0,0-1 0,0 1 0,1-1 0,-1 1 0,0-1 0,0 0 0,1 1 0,-1-1 0,0 0 0,0 0 0,1 0 0,-1 0 0,0 0 0,1 0 0,-1 0 0,2 0 0,5-1 0,0 0 0,0 0 0,-1 0 0,1-1 0,11-4 0,-7 1 0,0-1 0,-1 0 0,0 0 0,0-1 0,0-1 0,-1 1 0,0-2 0,15-16 0,-20 20 0,-1 0 0,0 0 0,0 0 0,0-1 0,-1 1 0,0-1 0,0 0 0,0 0 0,-1 0 0,0 0 0,0 0 0,-1-1 0,1 1 0,-1-1 0,-1 1 0,1-1 0,-1 1 0,0-1 0,-1-6 0,1 11 0,-1 0 0,1 1 0,0-1 0,-1 0 0,1 0 0,-1 1 0,0-1 0,1 0 0,-1 1 0,0-1 0,0 1 0,0-1 0,0 1 0,0 0 0,-1-1 0,1 1 0,0 0 0,-1 0 0,1 0 0,0 0 0,-1 0 0,1 0 0,-4-1 0,2 1 0,1 1 0,-1-1 0,0 1 0,1 0 0,-1 0 0,0 0 0,0 1 0,1-1 0,-1 1 0,0-1 0,1 1 0,-1 0 0,-4 2 0,-2 1 0,1 1 0,0 0 0,0 0 0,1 0 0,0 1 0,0 0 0,0 1 0,-7 8 0,3 1 0,0 0 0,1 1 0,-13 33 0,20-43 0,0 1 0,0 0 0,1 0 0,0 0 0,1 0 0,-1 0 0,1 1 0,1-1 0,0 0 0,0 0 0,2 14 0,-2-21 0,1 0 0,-1 1 0,0-1 0,1 1 0,-1-1 0,1 0 0,0 0 0,-1 1 0,1-1 0,0 0 0,0 0 0,0 0 0,0 0 0,0 0 0,0 0 0,0 0 0,0 0 0,0 0 0,0-1 0,0 1 0,1 0 0,-1-1 0,0 1 0,3 0 0,-1-1 0,0 1 0,0-1 0,0 0 0,0 0 0,0-1 0,0 1 0,0-1 0,0 1 0,0-1 0,0 0 0,3-1 0,3-3 0,1 1 0,-1-1 0,0-1 0,0 0 0,13-11 0,-15 10 0,-1-1 0,0 0 0,0 0 0,0-1 0,-1 1 0,-1-1 0,1 0 0,-1-1 0,-1 1 0,0-1 0,0 1 0,-1-1 0,2-18 0,-3 24 0,-1 0 0,0 0 0,0 0 0,0 0 0,0 0 0,0 0 0,-1 0 0,1 0 0,-1 0 0,0 0 0,-1 0 0,1 0 0,-1 1 0,1-1 0,-1 0 0,0 1 0,-1 0 0,1-1 0,0 1 0,-1 0 0,0 0 0,0 0 0,0 1 0,0-1 0,0 1 0,0-1 0,-1 1 0,1 0 0,-1 0 0,1 1 0,-1-1 0,0 1 0,0 0 0,0 0 0,0 0 0,-6 0 0,5 0 0,-1 2 0,0-1 0,1 0 0,-1 1 0,1 0 0,0 1 0,-1-1 0,1 1 0,0 0 0,0 0 0,0 0 0,0 1 0,0 0 0,1 0 0,-1 0 0,1 1 0,0-1 0,0 1 0,0 0 0,0 0 0,1 0 0,-1 1 0,1-1 0,0 1 0,-4 9 0,-2 3 0,1 1 0,1 0 0,0 0 0,1 0 0,1 1 0,-3 20 0,7-33 0,0-1 0,0 1 0,1-1 0,0 1 0,0-1 0,0 1 0,0-1 0,1 1 0,0-1 0,0 1 0,1-1 0,0 0 0,3 8 0,-3-10 0,0 0 0,1 0 0,-1 0 0,1 0 0,0-1 0,0 0 0,0 1 0,0-1 0,0 0 0,0 0 0,1-1 0,-1 1 0,1-1 0,-1 0 0,1 1 0,-1-2 0,1 1 0,0 0 0,-1-1 0,1 1 0,4-1 0,9 1 0,-1-1 0,1-1 0,-1 0 0,1-1 0,-1 0 0,0-2 0,26-8 0,-36 10 0,0 0 0,0-1 0,0 0 0,0 0 0,-1 0 0,1-1 0,-1 1 0,0-1 0,0-1 0,0 1 0,-1-1 0,1 0 0,-1 0 0,0 0 0,-1 0 0,1-1 0,-1 0 0,0 1 0,0-1 0,-1 0 0,0-1 0,2-6 0,-3 8 0,0-1 0,0 0 0,0 1 0,-1-1 0,0 0 0,0 0 0,-1 1 0,1-1 0,-1 0 0,0 1 0,-1-1 0,1 1 0,-1-1 0,0 1 0,-1 0 0,1-1 0,-1 1 0,0 0 0,0 1 0,-1-1 0,1 1 0,-1-1 0,0 1 0,0 0 0,-1 0 0,1 1 0,-1-1 0,0 1 0,0 0 0,0 1 0,0-1 0,0 1 0,0 0 0,-1 0 0,1 0 0,-1 1 0,-7-1 0,1-1 0,0 1 0,0 0 0,0 1 0,-1 1 0,1 0 0,0 0 0,0 1 0,0 1 0,0 0 0,0 1 0,0 0 0,0 0 0,1 2 0,0-1 0,-1 1 0,2 1 0,-1 0 0,1 1 0,0 0 0,0 0 0,1 1 0,0 0 0,0 1 0,1 0 0,-9 12 0,4-7 0,1 2 0,0 0 0,2 0 0,-1 1 0,2 0 0,0 1 0,1 0 0,1 0 0,1 1 0,1 0 0,-6 33 0,11-50 0,-1-1 0,1 1 0,0 0 0,0 0 0,0 0 0,0-1 0,0 1 0,0 0 0,0 0 0,0-1 0,1 1 0,-1 0 0,1 0 0,0-1 0,-1 1 0,1 0 0,0-1 0,0 1 0,0-1 0,0 1 0,0-1 0,0 0 0,0 1 0,1-1 0,-1 0 0,0 0 0,1 0 0,-1 0 0,1 0 0,-1 0 0,1 0 0,0 0 0,-1-1 0,1 1 0,0-1 0,0 1 0,-1-1 0,1 0 0,0 1 0,0-1 0,-1 0 0,1 0 0,0 0 0,0-1 0,0 1 0,-1 0 0,3-1 0,7-2 0,0 1 0,0-2 0,-1 1 0,0-1 0,1-1 0,10-7 0,6-5 0,0-1 0,-1-1 0,-2-2 0,36-36 0,-50 47 0,-1-1 0,0 0 0,-1 0 0,0 0 0,0-1 0,-2-1 0,1 1 0,-2-1 0,1 0 0,-2 0 0,0 0 0,5-28 0,-9 39 0,0 0 0,1-1 0,-1 1 0,0 0 0,0 0 0,-1 0 0,1-1 0,0 1 0,-1 0 0,1 0 0,-1 0 0,0 0 0,0 0 0,0 0 0,0 0 0,0 0 0,0 0 0,0 0 0,-1 0 0,1 1 0,-1-1 0,1 0 0,-1 1 0,0-1 0,1 1 0,-1 0 0,0 0 0,0 0 0,0 0 0,0 0 0,-3-1 0,2 1 0,0 1 0,1 0 0,-1-1 0,0 1 0,0 1 0,1-1 0,-1 0 0,0 1 0,1-1 0,-1 1 0,0 0 0,1 0 0,-1 0 0,1 0 0,-1 0 0,1 0 0,0 1 0,-1-1 0,1 1 0,0 0 0,0 0 0,0-1 0,0 1 0,-3 5 0,0 1 0,0 0 0,1 1 0,0-1 0,0 1 0,1 0 0,0 0 0,-2 15 0,4-20 0,0 0 0,0 0 0,0 0 0,1 0 0,0 0 0,0 1 0,0-1 0,0 0 0,1 0 0,-1 0 0,1 1 0,0-1 0,0 0 0,1 0 0,-1 0 0,1-1 0,0 1 0,4 7 0,-3-10 0,-1 1 0,1-1 0,-1 0 0,1 1 0,0-1 0,0 0 0,0 0 0,-1-1 0,1 1 0,0-1 0,0 1 0,0-1 0,0 0 0,0 0 0,0 0 0,0-1 0,0 1 0,0-1 0,0 1 0,-1-1 0,1 0 0,0 0 0,0 0 0,-1 0 0,5-3 0,4-2 0,-1 0 0,1 0 0,-2 0 0,1-2 0,9-7 0,-17 13 0,1 0 0,-1-1 0,1 1 0,-1-1 0,0 1 0,0-1 0,0 0 0,0 0 0,-1 0 0,1 0 0,-1 0 0,0 0 0,0 0 0,0 0 0,0-1 0,0 1 0,-1 0 0,1-1 0,-1 1 0,0-1 0,0 1 0,-1-6 0,0 6 0,0 0 0,-1 0 0,1 0 0,-1 0 0,0 1 0,0-1 0,0 1 0,0-1 0,0 1 0,-1 0 0,1 0 0,-1 0 0,1 0 0,-1 0 0,0 0 0,1 1 0,-1 0 0,0-1 0,0 1 0,0 0 0,0 0 0,0 1 0,-6-2 0,5 1 0,0 1 0,0-1 0,0 0 0,0 1 0,0 0 0,0 0 0,-1 0 0,1 1 0,0-1 0,0 1 0,0 0 0,0 0 0,0 1 0,0-1 0,1 1 0,-1 0 0,0 0 0,1 0 0,-1 0 0,1 1 0,0-1 0,0 1 0,0 0 0,0 0 0,0 0 0,0 0 0,1 0 0,0 1 0,0-1 0,0 1 0,0 0 0,0 0 0,-2 7 0,0 3 0,0 1 0,0-1 0,2 1 0,0 0 0,0 0 0,2 0 0,0 1 0,2 17 0,-2-30 0,0-1 0,0 1 0,0 0 0,1-1 0,-1 1 0,1-1 0,0 1 0,-1-1 0,1 1 0,0-1 0,1 0 0,-1 1 0,0-1 0,1 0 0,-1 0 0,1 0 0,-1 0 0,1 0 0,0 0 0,3 2 0,-3-3 0,1 0 0,-1-1 0,0 1 0,0-1 0,0 0 0,0 0 0,0 0 0,0 0 0,0 0 0,0 0 0,1 0 0,-1-1 0,0 1 0,0-1 0,0 1 0,0-1 0,0 0 0,0 0 0,2-2 0,4-1 0,0-2 0,0 1 0,-1-1 0,0 0 0,0-1 0,-1 1 0,1-1 0,-1-1 0,9-15 0,-2-6 0,-1-1 0,-1 0 0,-2-1 0,-1 0 0,-2-1 0,-1 1 0,2-55 0,-7 81 0,0 0 0,0 0 0,-1-1 0,1 1 0,-1 0 0,0 0 0,0 0 0,-1 0 0,-2-4 0,4 8 0,0 1 0,0 0 0,0-1 0,0 1 0,-1 0 0,1-1 0,0 1 0,0 0 0,0 0 0,-1-1 0,1 1 0,0 0 0,0 0 0,-1-1 0,1 1 0,0 0 0,-1 0 0,1 0 0,0 0 0,-1-1 0,1 1 0,0 0 0,-1 0 0,1 0 0,0 0 0,-1 0 0,1 0 0,-1 0 0,1 0 0,0 0 0,-1 0 0,1 0 0,0 0 0,-1 0 0,1 0 0,0 0 0,-1 0 0,1 1 0,-1-1 0,-1 2 0,1-1 0,-1 1 0,1 0 0,-1 0 0,1 0 0,-1 0 0,1 0 0,0 0 0,0 1 0,-1 3 0,-8 22-1365,2 0-5461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8:50.4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24575,'32'-1'0,"1"2"0,-1 1 0,1 2 0,58 14 0,-55-10 0,0-2 0,1-2 0,-1-1 0,1-2 0,44-4 0,2 1 0,-48 1-682,58-10-1,-71 7-6143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8:54.1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0 401 24575,'138'-11'0,"-14"1"0,420 10 0,-392 10 0,92 1 0,22-21 0,109 0 0,2 31 0,37 16 0,-10-2 0,425 23 0,-620-51 0,404-9 0,-493-11 0,150-6 0,-267 19 0,0 1 0,0-1 0,-1 0 0,1-1 0,0 1 0,0 0 0,0-1 0,0 0 0,0 0 0,-1 1 0,1-2 0,0 1 0,-1 0 0,1 0 0,-1-1 0,1 0 0,-1 1 0,0-1 0,1 0 0,-1 0 0,0 0 0,2-4 0,-2 3 0,-1-1 0,1 0 0,-1 0 0,0 0 0,0 1 0,-1-1 0,1 0 0,-1 0 0,0 0 0,0 0 0,0 0 0,-1 0 0,1 0 0,-1 0 0,0 0 0,-2-6 0,-58-191 0,59 198 0,1 0 0,-1 0 0,0 0 0,1 0 0,-1 0 0,0 0 0,-1 1 0,1-1 0,0 1 0,-1 0 0,0 0 0,1 0 0,-1 0 0,0 0 0,0 0 0,0 1 0,0-1 0,0 1 0,0 0 0,0 0 0,-1 0 0,1 1 0,0-1 0,-5 0 0,8 2 0,-1-1 0,1 0 0,-1 1 0,0-1 0,1 0 0,-1 1 0,1-1 0,-1 1 0,1-1 0,-1 1 0,1-1 0,-1 1 0,1-1 0,0 1 0,-1 0 0,1-1 0,0 1 0,0-1 0,-1 1 0,1 0 0,0-1 0,0 1 0,0 0 0,0-1 0,0 1 0,-1 0 0,1-1 0,1 1 0,-1 0 0,0-1 0,0 1 0,0 0 0,0 0 0,0-1 0,1 1 0,-1-1 0,0 1 0,0 0 0,1-1 0,-1 1 0,1-1 0,0 2 0,17 33 0,-14-29 0,23 36 0,1-2 0,3 0 0,45 45 0,10 12 0,-53-43 0,-28-44 0,1 1 0,0-1 0,0-1 0,10 11 0,-15-19 0,0 1 0,1 0 0,-1-1 0,0 1 0,0 0 0,0 0 0,0 0 0,0 0 0,0 0 0,0 0 0,-1 0 0,1 0 0,-1 0 0,1 0 0,-1 0 0,0 1 0,0-1 0,0 0 0,0 0 0,0 0 0,-1 0 0,1 0 0,0 0 0,-1 1 0,0-1 0,1 0 0,-1 0 0,0 0 0,0-1 0,0 1 0,-1 0 0,-2 3 0,-4 5 0,0-1 0,-1-1 0,0 1 0,-17 11 0,22-17 0,-65 44 0,-128 65 0,58-36 0,118-64 0,-117 73 0,117-70 0,1 1 0,1 0 0,1 1 0,-22 26 0,20-24 0,20-19 0,-1 0 0,1 0 0,0 0 0,0 0 0,0 0 0,-1 0 0,1-1 0,0 1 0,0 0 0,0 0 0,-1 0 0,1 0 0,0 0 0,0 0 0,0 0 0,-1 0 0,1 0 0,0-1 0,0 1 0,0 0 0,0 0 0,-1 0 0,1 0 0,0 0 0,0-1 0,0 1 0,0 0 0,0 0 0,0 0 0,0-1 0,-1 1 0,1 0 0,0 0 0,0 0 0,0-1 0,0 1 0,0 0 0,0 0 0,0 0 0,0-1 0,0 1 0,0 0 0,0 0 0,0-1 0,0 1 0,0 0 0,1 0 0,-1 0 0,0-1 0,0 1 0,1-6 0,1-1 0,-1 1 0,1 0 0,1 0 0,-1 0 0,4-6 0,21-32 0,2 1 0,1 1 0,54-56 0,121-103 0,-160 158 0,74-60 0,-64 58 0,79-86 0,-127 124 0,-1 0 0,-1-1 0,1 1 0,-2-1 0,1 0 0,-1-1 0,0 1 0,0-1 0,2-9 0,-5 12 0,0 1 0,-1 0 0,1-1 0,-1 1 0,0 0 0,-1-1 0,1 1 0,-1 0 0,0-1 0,0 1 0,-1 0 0,0 0 0,1 0 0,-2 0 0,1 0 0,-1 0 0,-3-4 0,-10-11 0,-1 0 0,-1 1 0,-1 1 0,0 1 0,-1 1 0,-1 0 0,-32-16 0,-42-35 0,95 66 0,-1 1 0,1 0 0,0-1 0,-1 1 0,1-1 0,0 1 0,-1 0 0,1-1 0,0 1 0,-1 0 0,1-1 0,-1 1 0,1 0 0,-1-1 0,1 1 0,-1 0 0,1 0 0,-1 0 0,1 0 0,-1-1 0,1 1 0,-1 0 0,1 0 0,-1 0 0,1 0 0,-1 0 0,0 0 0,1 0 0,-1 1 0,1-1 0,-1 0 0,1 0 0,-1 0 0,1 0 0,-1 1 0,1-1 0,-1 0 0,1 0 0,0 1 0,-1-1 0,1 0 0,-1 1 0,1-1 0,0 1 0,-1-1 0,1 0 0,0 1 0,-1-1 0,1 1 0,0-1 0,0 1 0,-1-1 0,1 1 0,0-1 0,0 1 0,0-1 0,0 2 0,-3 38 0,3-30 0,4 200 0,-2 120 0,-5-302 0,-2 0 0,-1 0 0,-1 0 0,-1 0 0,-23 50 0,-11 37 0,36-93 0,-13 36 0,14-52-1365,0-4-5461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8:27.2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0 24575,'0'4'0,"0"4"0,0 9 0,-3 8 0,-6 7 0,0 6 0,-3 6 0,2 1 0,1-5 0,3-6 0,2-7-8191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14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24575,'4'0'0,"4"0"0,5 0 0,8 0 0,7 0 0,13 0 0,14 0 0,26 0 0,11 0 0,0 0 0,-8 0 0,-16 0 0,-14 0 0,-17 4 0,-16 0-8191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8:28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1 108 24575,'0'8'0,"1"0"0,0 0 0,0 0 0,0 0 0,1-1 0,0 1 0,1-1 0,0 1 0,0-1 0,1 0 0,4 8 0,-5-12 0,-1 1 0,0-1 0,1 0 0,0 0 0,0 0 0,0 0 0,0-1 0,0 1 0,0-1 0,1 0 0,-1 0 0,1 0 0,0 0 0,0 0 0,-1-1 0,1 0 0,0 0 0,0 0 0,0 0 0,0-1 0,1 1 0,-1-1 0,4 0 0,-4-1 0,-1 0 0,1-1 0,-1 1 0,1-1 0,-1 1 0,0-1 0,1 0 0,-1-1 0,0 1 0,0 0 0,-1-1 0,1 0 0,0 1 0,-1-1 0,0 0 0,0 0 0,0-1 0,0 1 0,0 0 0,2-7 0,2-4 0,0 0 0,0-1 0,4-25 0,-9 36 0,0 1 0,-1-1 0,1 0 0,-1-1 0,0 1 0,0 0 0,-1 0 0,1 0 0,-1 1 0,0-1 0,0 0 0,0 0 0,-1 0 0,1 0 0,-1 1 0,0-1 0,0 1 0,0-1 0,-1 1 0,1 0 0,-1 0 0,1 0 0,-1 0 0,0 1 0,0-1 0,-1 1 0,1-1 0,0 1 0,-1 0 0,1 0 0,-1 1 0,0-1 0,0 1 0,1 0 0,-1 0 0,0 0 0,0 0 0,0 1 0,0-1 0,0 1 0,0 0 0,0 1 0,0-1 0,0 1 0,-6 1 0,8-1-54,0 0-1,0 1 0,-1-1 1,2 1-1,-1 0 1,0 0-1,0-1 0,0 1 1,1 0-1,-1 1 1,1-1-1,0 0 0,-1 0 1,1 1-1,0-1 0,0 0 1,1 1-1,-1-1 1,0 1-1,1-1 0,-1 1 1,1-1-1,0 1 1,0 5-1,0 10-6771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8:29.5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297 42 24575,'0'-2'0,"-1"1"0,1 0 0,-1-1 0,0 1 0,1-1 0,-1 1 0,0 0 0,0-1 0,0 1 0,0 0 0,0 0 0,0 0 0,0 0 0,0 0 0,-1 0 0,1 0 0,0 0 0,-1 0 0,1 1 0,-1-1 0,1 0 0,0 1 0,-1-1 0,-2 1 0,-36-11 0,30 10 0,1-1 0,-1 1 0,1 0 0,-1 1 0,1 0 0,-1 1 0,1 0 0,-1 0 0,-14 5 0,18-4 0,1 0 0,0 1 0,1 0 0,-1 0 0,0 0 0,1 0 0,0 1 0,-1-1 0,1 1 0,1 0 0,-1 0 0,1 1 0,-1-1 0,1 1 0,1 0 0,-1 0 0,-3 9 0,4-10 0,-31 86 0,32-84 0,-1-1 0,1 1 0,0 0 0,0 0 0,0-1 0,1 1 0,0 0 0,0 0 0,0 0 0,1 0 0,0-1 0,0 1 0,4 10 0,-3-13 0,0-1 0,0 1 0,0-1 0,1 1 0,-1-1 0,1 0 0,-1 0 0,1 0 0,0 0 0,0 0 0,0-1 0,4 3 0,48 15 0,-22-7 0,-27-10 0,0 1 0,0-1 0,0 1 0,-1 1 0,1-1 0,-1 1 0,0 0 0,0 0 0,9 9 0,-12-8 0,1-1 0,-1 1 0,0-1 0,0 1 0,0 0 0,-1 0 0,0 0 0,0 0 0,0 0 0,-1 0 0,1 0 0,-2 10 0,2-11-62,-1 0 0,0-1 0,1 1 0,-2-1 0,1 1 0,0 0 0,-1-1 0,0 1 0,0-1 0,0 1 0,0-1 0,0 1-1,-1-1 1,1 0 0,-1 0 0,0 0 0,0 0 0,0 0 0,-1 0 0,1 0 0,-4 2 0,-7 3-6764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8:30.2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24575,'4'0'0,"1"3"0,3 5 0,0 5 0,-1 11 0,-2 15 0,2 9 0,0 3 0,-1 12 0,-2 1 0,-1-3 0,-2-4 0,0-1 0,-1-7 0,-1-11-8191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8:32.1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255 404 24575,'1'-1'0,"0"1"0,1-1 0,-1 0 0,1 0 0,-1 0 0,0 0 0,0 0 0,0 0 0,1 0 0,-1 0 0,0 0 0,0 0 0,0-1 0,-1 1 0,1 0 0,0-1 0,0 1 0,-1-1 0,1 1 0,-1-1 0,1 1 0,-1-3 0,10-36 0,-5 15 0,-2 1 0,-2-2 0,0 1 0,-1 0 0,-1 0 0,-5-25 0,4 41 0,0 0 0,-1 1 0,1-1 0,-2 1 0,1 0 0,-1 0 0,0 0 0,-1 0 0,-6-7 0,8 11 0,-1 0 0,0 0 0,0 1 0,0-1 0,0 1 0,0 0 0,-1 0 0,0 0 0,1 1 0,-1 0 0,0 0 0,0 0 0,-1 0 0,1 1 0,0 0 0,-7-1 0,7 2 0,0 0 0,0 0 0,0 1 0,0 0 0,0 0 0,0 0 0,0 0 0,1 1 0,-1 0 0,0 0 0,1 0 0,-1 0 0,1 1 0,0-1 0,0 1 0,0 0 0,0 1 0,0-1 0,1 1 0,0 0 0,-1-1 0,1 2 0,1-1 0,-1 0 0,0 0 0,1 1 0,-2 5 0,-5 10 0,1 1 0,0 0 0,2 1 0,-6 37 0,9-43 0,0-1 0,2 1 0,0 0 0,1 17 0,1-27 0,0-1 0,0 1 0,0 0 0,1-1 0,0 1 0,0-1 0,0 0 0,1 1 0,0-1 0,0 0 0,0-1 0,0 1 0,1-1 0,5 6 0,0-2 0,1 0 0,-1-1 0,1 0 0,15 7 0,20 15 0,-40-25 0,0 1 0,-1 0 0,0 0 0,0 0 0,-1 1 0,1-1 0,-1 1 0,0 0 0,-1 0 0,3 8 0,-1-2 0,0 1 0,-1 0 0,0 0 0,0 13 0,-3-23 0,0-1 0,0 0 0,-1 0 0,1 0 0,-1 0 0,1 0 0,-1 1 0,0-1 0,0 0 0,0 0 0,0-1 0,0 1 0,0 0 0,0 0 0,-1 0 0,1-1 0,-1 1 0,1-1 0,-1 1 0,0-1 0,1 1 0,-1-1 0,0 0 0,0 0 0,0 0 0,0 0 0,0 0 0,0-1 0,0 1 0,0-1 0,0 1 0,-1-1 0,1 0 0,0 1 0,0-1 0,0 0 0,-1-1 0,-1 1 0,-1 0 0,0 0 0,0 0 0,0-1 0,0 1 0,1-1 0,-1 0 0,0 0 0,1-1 0,-1 0 0,1 1 0,-1-2 0,1 1 0,0 0 0,0-1 0,0 0 0,0 0 0,-4-3 0,3-2 0,0 1 0,0-1 0,1 0 0,0 0 0,0 0 0,1 0 0,0-1 0,0 1 0,1-1 0,0 0 0,1 0 0,0 0 0,0-15 0,1 19 0,1-1 0,0 0 0,0 1 0,0-1 0,0 0 0,1 1 0,0-1 0,0 1 0,1 0 0,0 0 0,-1 0 0,2 0 0,-1 0 0,0 1 0,1-1 0,0 1 0,0 0 0,0 0 0,1 1 0,-1-1 0,1 1 0,6-3 0,0 0 32,0 2-1,0-1 0,22-4 1,-21 6-405,0 0 0,-1-1 1,17-8-1,-14 4-6453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8:34.1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 8 24575,'-4'0'0,"-5"0"0,-4 0 0,-3 0 0,-4 0 0,0 0 0,-2 0 0,0 0 0,3-3 0,6-2-8191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9:22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24575,'187'0'-115,"543"13"364,-574-2-749,0 7 1,248 62-1,-352-65-6326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9:23.3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1 175 24575,'899'-61'0,"901"-52"0,-1695 112 0,326 5 0,-378 0-1365,-21 2-5461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9:23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67 24575,'631'-35'0,"-239"6"0,1638 27-642,-1565 33-616,-386-24-5033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9:24.4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1 250 24575,'734'-33'0,"-159"-34"-239,701-59-565,-36 103-388,-1129 28-4764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9:35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3580 24575,'10'-128'0,"-1"25"0,-3-13 0,5 1 0,28-126 0,-34 209 0,-1 1 0,-1-55 0,-4 53 0,3-1 0,6-40 0,45-288 0,-39 233 0,4 1 0,51-179 0,-61 268 0,-1 0 0,2-74 0,-8 72 0,3 1 0,13-65 0,42-174 0,-10 39 0,-36 192 0,1 0 0,3 1 0,2 0 0,2 1 0,2 2 0,2 0 0,2 2 0,2 0 0,1 2 0,67-66 0,-75 84 0,1 1 0,2 2 0,0 1 0,0 0 0,2 2 0,0 1 0,1 1 0,1 2 0,-1 0 0,2 2 0,0 1 0,0 2 0,0 1 0,1 1 0,0 2 0,33 0 0,-22 4 0,284 17 0,-279-12 0,-1 2 0,0 2 0,-1 2 0,86 36 0,-95-31 0,-1 1 0,0 2 0,-2 1 0,49 40 0,-62-43 0,-1 1 0,0 1 0,-2 0 0,0 1 0,-1 1 0,-2 0 0,21 43 0,-4 6 0,-4 1 0,-2 2 0,26 142 0,6 235 0,-33-221 0,54 307 0,-65-430 0,0 149 0,-12-217 0,8 48 0,2 32 0,-10-92 0,2-1 0,0 1 0,2 0 0,10 34 0,-14-60 0,-1-1 0,0 1 0,0 0 0,1 0 0,-1 0 0,0 0 0,0 0 0,0-1 0,0 1 0,0 0 0,0 0 0,0 0 0,0 0 0,0 0 0,-1 0 0,1-1 0,0 1 0,0 0 0,-1 0 0,1 0 0,-1-1 0,1 1 0,-1 0 0,1 0 0,-1-1 0,1 1 0,-1 0 0,1-1 0,-1 1 0,-1 0 0,0 0 0,0 0 0,-1 0 0,1 0 0,-1-1 0,1 1 0,-1-1 0,1 1 0,-1-1 0,1 0 0,-5-1 0,-6 0 0,-1-1 0,2 0 0,-17-6 0,-40-13 0,-309-111 0,371 129 0,-57-31 0,62 33 0,0 0 0,0 0 0,0-1 0,0 1 0,0-1 0,0 1 0,0-1 0,0 0 0,1 0 0,-1 0 0,1 0 0,-1 0 0,1 0 0,0 0 0,0 0 0,0 0 0,0-1 0,0 1 0,1 0 0,-1-1 0,1 1 0,-1-1 0,1-3 0,0 5 0,0 0 0,0 0 0,0 0 0,0 0 0,1 0 0,-1 1 0,0-1 0,1 0 0,-1 0 0,0 0 0,1 1 0,-1-1 0,1 0 0,-1 1 0,1-1 0,0 0 0,-1 1 0,1-1 0,0 1 0,-1-1 0,1 1 0,0-1 0,-1 1 0,1-1 0,0 1 0,0 0 0,0-1 0,1 1 0,0 0 0,0 0 0,0 0 0,0 0 0,0 0 0,1 0 0,-1 1 0,0-1 0,0 1 0,0 0 0,0 0 0,3 1 0,1 1 0,1 1 0,-1 0 0,0 0 0,0 1 0,0-1 0,5 7 0,85 108 0,52 56 0,-66-95 0,156 116 0,-237-194 0,1-1 0,0 0 0,-1 0 0,1 0 0,0 0 0,0 0 0,0 0 0,0 0 0,-1-1 0,1 1 0,0-1 0,0 1 0,0-1 0,0 0 0,1 0 0,-1 0 0,0 0 0,0 0 0,0 0 0,0-1 0,0 1 0,0-1 0,0 1 0,-1-1 0,1 0 0,0 0 0,0 1 0,0-1 0,0-1 0,-1 1 0,1 0 0,-1 0 0,1-1 0,-1 1 0,1 0 0,-1-1 0,0 0 0,1 1 0,0-3 0,6-9 0,0 0 0,-1-1 0,-1 0 0,7-20 0,-6 15 0,7-17-195,-2 0 0,-1-1 0,-2 0 0,-1-1 0,-3 0 0,3-67 0,-9 80-6631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23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1 548 24575,'69'-10'0,"-19"2"0,796-18 0,-657 26 0,-138-2 0,90-17 0,-92 11 0,1 1 0,51 1 0,772 7 0,-740 10 0,1-1 0,-35-9 0,320 10 0,223 0 0,-383-14 0,27 5 0,312-4 0,-37-28 0,-381 19 0,-77 4 0,637-31 0,-431 17 0,-6 1 0,37 0 0,121-4 0,1280 26 0,-1332 9 0,-7 1 0,-169-13 0,185 2 0,-390 1 0,-1 2 0,34 8 0,33 4 0,546-6 0,-397-13 0,1370 49 0,-437-6 0,-280-51 0,177-1 0,-1048 12 0,2048-17 0,-1864 12 0,505-20 0,-567 16 0,422-20 0,-26-2 0,157-2 0,172 13 0,1872 20 0,-2068 11 0,28 0 0,1874-12 0,-2339 11 0,10 1 0,578 14 0,-158-7 0,-507-18 0,-157 0 0,1 0 0,0-1 0,0 1 0,-1-1 0,1-1 0,0 1 0,5-3 0,-10 4 0,-1 0 0,1-1 0,0 1 0,0-1 0,-1 1 0,1-1 0,0 1 0,0-1 0,-1 1 0,1-1 0,-1 0 0,1 1 0,-1-1 0,1 0 0,-1 1 0,1-1 0,-1 0 0,0 0 0,1 0 0,-1 1 0,1-3 0,-1 2 0,-1-1 0,1 1 0,0 0 0,-1-1 0,1 1 0,0-1 0,-1 1 0,0-1 0,1 1 0,-1 0 0,0 0 0,0-1 0,0 1 0,1 0 0,-1 0 0,-1 0 0,0-2 0,-12-8 0,0 0 0,-1 0 0,0 1 0,0 1 0,-27-11 0,-15-9 0,-174-128 0,185 123 0,38 29 0,-22-14 0,30 19 0,0 1 0,1-1 0,-1 0 0,0 0 0,1 0 0,-1 0 0,0-1 0,0 1 0,1 0 0,-1 0 0,0 0 0,1 0 0,-1 0 0,0 0 0,1 0 0,-1 0 0,0-1 0,0 1 0,1 0 0,-1 0 0,0 0 0,0-1 0,1 1 0,-1 0 0,0 0 0,0-1 0,0 1 0,0 0 0,1 0 0,-1-1 0,0 1 0,0 0 0,0-1 0,0 1 0,0 0 0,0-1 0,0 1 0,0 0 0,0 0 0,0-1 0,0 1 0,0 0 0,0-1 0,0 1 0,0 0 0,0-1 0,0 1 0,0 0 0,0-1 0,0 1 0,0 0 0,-1 0 0,1-1 0,0 1 0,0 0 0,0 0 0,-1-1 0,1 1 0,0 0 0,0 0 0,-1-1 0,8 1 0,0 1 0,0-1 0,0 1 0,0 0 0,0 1 0,-1 0 0,1 0 0,0 0 0,-1 1 0,1 0 0,8 6 0,68 50 0,-61-42 0,105 72 0,-76-55 0,0 2 0,50 47 0,-89-70 0,-1 0 0,0 0 0,-1 1 0,-1 0 0,13 24 0,-19-27 0,1 0 0,-2 0 0,0 0 0,0 0 0,-1 0 0,0 1 0,-1-1 0,0 0 0,-1 1 0,-3 17 0,-4 12 0,-21 58 0,26-90 0,-9 32 0,5-16 0,-1 0 0,-14 29 0,12-40-1365,0-4-5461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9:38.2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4672 24575,'1'0'0,"0"-1"0,0 1 0,-1-1 0,1 0 0,0 1 0,0-1 0,0 0 0,0 1 0,0-1 0,-1 0 0,1 0 0,0 0 0,-1 1 0,1-1 0,0 0 0,-1 0 0,1 0 0,-1 0 0,0 0 0,1 0 0,-1-2 0,10-31 0,-8 27 0,25-104 0,-6-2 0,9-131 0,-9-229 0,-9 138 0,68-265 0,-25 255 0,-22 161 0,75-238 0,-15 76 0,-62 225 0,6 1 0,5 3 0,5 1 0,123-215 0,-141 285 0,3 1 0,1 1 0,2 2 0,2 2 0,53-45 0,-21 28 0,3 3 0,111-63 0,-157 103 0,1 1 0,0 2 0,1 1 0,0 1 0,1 1 0,50-7 0,183-2 0,-177 14 0,113-1 0,0 9 0,-1 9 0,0 8 0,-1 8 0,-2 9 0,-2 9 0,231 89 0,-374-117 0,-1 1 0,-2 3 0,49 32 0,-69-38 0,0 2 0,-2 0 0,0 2 0,-2 0 0,0 2 0,24 34 0,-3 7 0,-4 1 0,57 129 0,35 152 0,-63-156 0,-28-87 0,-5 3 0,-5 1 0,-5 1 0,-4 1 0,11 192 0,-58 643 0,3-675 0,14-183 0,-2 65 0,13-108 0,-1-32 0,0 0 0,0 0 0,-1 0 0,-1 0 0,0 0 0,-1 0 0,-3 12 0,5-23 0,-1 1 0,1-1 0,0 0 0,-1 0 0,0 0 0,1 0 0,-1 0 0,0 0 0,1 0 0,-1 0 0,0 0 0,0 0 0,0 0 0,0 0 0,0-1 0,0 1 0,0 0 0,0-1 0,0 1 0,0 0 0,0-1 0,0 0 0,-1 1 0,1-1 0,-2 1 0,1-1 0,0-1 0,0 1 0,-1 0 0,1-1 0,0 1 0,0-1 0,0 0 0,0 0 0,0 0 0,0 0 0,0 0 0,-4-3 0,-2-2 0,-1-1 0,1-1 0,1 0 0,-11-14 0,-30-42 0,-156-199 0,203 261 0,0 1 0,0 0 0,0-1 0,-1 1 0,1 0 0,0 0 0,0 0 0,-1-1 0,1 2 0,-1-1 0,1 0 0,-1 0 0,1 0 0,-3 0 0,3 1 0,1 0 0,-1 0 0,1 0 0,-1 0 0,1 0 0,0 1 0,-1-1 0,1 0 0,-1 0 0,1 0 0,0 1 0,-1-1 0,1 0 0,0 1 0,-1-1 0,1 0 0,0 1 0,-1-1 0,1 0 0,0 1 0,0-1 0,-1 1 0,1-1 0,0 0 0,0 1 0,0-1 0,0 1 0,0-1 0,0 1 0,-1-1 0,1 0 0,0 2 0,0 2 0,0 1 0,0 0 0,0 0 0,1-1 0,-1 1 0,1 0 0,0 0 0,3 7 0,4 6 0,1 0 0,1-1 0,1 0 0,0 0 0,19 21 0,75 70 0,5 6 0,-101-103 0,-3-2 0,1-1 0,0 0 0,1 0 0,12 11 0,-18-18 0,-1 0 0,1 0 0,0 0 0,0 0 0,-1 0 0,1 0 0,0 0 0,0-1 0,0 1 0,0 0 0,0-1 0,0 0 0,0 1 0,0-1 0,0 0 0,0 0 0,0 0 0,0-1 0,0 1 0,0 0 0,0-1 0,0 1 0,-1-1 0,1 1 0,0-1 0,0 0 0,0 0 0,0 0 0,-1 0 0,4-3 0,9-10 0,0-1 0,-1-1 0,-1-1 0,-1 1 0,0-2 0,13-28 0,5-6 0,188-346-1365,-208 380-5461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9:40.5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4919 24575,'9'-498'0,"-4"-248"0,-19 9 0,20 499 0,40-254 0,-20 313 0,8 2 0,90-278 0,-118 438 0,46-130 0,98-191 0,-116 278 0,3 1 0,2 2 0,3 1 0,2 2 0,3 3 0,75-66 0,-48 54 0,2 4 0,144-84 0,-166 113 0,1 3 0,1 2 0,1 3 0,1 3 0,87-18 0,-118 31 0,0 2 0,0 1 0,0 1 0,0 1 0,0 2 0,1 1 0,-1 1 0,0 1 0,0 1 0,-1 1 0,0 2 0,0 1 0,34 15 0,173 92 0,433 218 0,-346-148 0,-245-135 0,-2 3 0,71 68 0,-122-100 0,-2 2 0,-1 0 0,0 1 0,-2 1 0,-1 1 0,-1 0 0,-1 1 0,-2 0 0,-1 1 0,13 51 0,-1 24 0,16 186 0,-34-245 0,23 322 0,15 129 0,3 51 0,-43-463 0,12 711 0,-14-790 0,-1 0 0,-1 0 0,1 0 0,-1 1 0,1-1 0,-2 0 0,1 0 0,0-1 0,-1 1 0,0 0 0,0 0 0,0-1 0,-1 1 0,0-1 0,0 0 0,0 0 0,0 0 0,0 0 0,-1 0 0,-4 3 0,7-7 0,0 1 0,0 0 0,0-1 0,-1 1 0,1-1 0,0 0 0,0 1 0,0-1 0,-1 0 0,1 0 0,0 0 0,0 0 0,-1 0 0,1 0 0,0 0 0,0 0 0,0 0 0,-1-1 0,1 1 0,0-1 0,0 1 0,0 0 0,0-1 0,0 0 0,-1 1 0,1-1 0,0 0 0,-1 0 0,-27-29 0,25 26 0,-74-96 0,-109-183 0,151 223 0,35 58 0,0 0 0,-1 0 0,1 0 0,0 0 0,-1 0 0,0 0 0,1 0 0,-1 1 0,0-1 0,0 0 0,0 1 0,0 0 0,-3-3 0,4 4 0,1 0 0,0 0 0,0 0 0,-1 1 0,1-1 0,0 0 0,0 0 0,-1 0 0,1 0 0,0 0 0,0 0 0,0 0 0,-1 0 0,1 0 0,0 1 0,0-1 0,0 0 0,-1 0 0,1 0 0,0 1 0,0-1 0,0 0 0,0 0 0,0 0 0,-1 1 0,1-1 0,0 0 0,0 0 0,0 0 0,0 1 0,0-1 0,0 0 0,0 0 0,0 1 0,0-1 0,0 0 0,0 0 0,0 1 0,3 23 0,17 39 0,2-2 0,2 0 0,4-1 0,2-2 0,2-1 0,71 95 0,-54-106 0,-42-40 0,0-1 0,-1 1 0,1 0 0,-1 1 0,-1 0 0,1 0 0,-1 0 0,6 11 0,-10-15 0,0-1 0,0 0 0,0 1 0,0-1 0,0 0 0,1 0 0,-1 0 0,0 0 0,1 0 0,0-1 0,-1 1 0,1 0 0,0-1 0,0 1 0,0-1 0,0 0 0,0 1 0,0-1 0,0 0 0,1 0 0,-1 0 0,0-1 0,1 1 0,-1-1 0,0 1 0,4-1 0,-3 0 0,0-1 0,0 0 0,1 0 0,-1 0 0,0-1 0,0 1 0,0-1 0,0 0 0,0 0 0,-1 0 0,1 0 0,0 0 0,-1-1 0,0 1 0,1-1 0,-1 1 0,0-1 0,2-4 0,19-29 0,-2-1 0,-2-1 0,18-48 0,34-128 0,-51 149 0,-7 19-21,-10 30-248,2 1 0,-1-1 1,2 1-1,9-17 0,-4 15-6557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9:43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5448 24575,'7'-10'0,"0"0"0,-1 0 0,0-1 0,-1 0 0,0 0 0,-1 0 0,0-1 0,-1 1 0,3-17 0,7-17 0,128-508 0,-107 403 0,152-763 0,-48 217 0,30 9 0,-127 542 0,109-411 0,-59 199 0,-41 171 0,-33 121 0,2 0 0,4 2 0,2 0 0,3 2 0,2 1 0,3 1 0,70-93 0,-43 77 0,102-98 0,-138 150 0,1 2 0,1 0 0,1 2 0,1 1 0,1 1 0,0 1 0,63-23 0,-57 31 0,1 1 0,0 2 0,0 2 0,0 1 0,66 6 0,-65-1 0,0 2 0,-1 2 0,1 1 0,-2 1 0,1 3 0,59 27 0,-8 4 0,111 75 0,174 154 0,-14 27 0,-282-234 0,5 4 0,29 22 0,154 166 0,-236-223 0,-1 1 0,-1 1 0,37 73 0,-50-83 0,-2 1 0,-1 0 0,-1 0 0,-1 1 0,-2 0 0,-1 0 0,2 31 0,118 1382 0,-110-1180 0,-13-144 0,6-43 0,25 116 0,-31-177 0,76 298 0,-16-53 0,-40-173 0,2-5 0,-29-89 0,0-1 0,-1 1 0,-1 0 0,1 0 0,-2 1 0,-12-13 0,-63-54 0,57 53 0,-269-219 0,245 188 0,139 212 0,131 172 0,-106-167 0,-99-148 0,-14-15 0,-1-1 0,0 0 0,1 0 0,-1 0 0,0 0 0,1 0 0,-1 0 0,0 0 0,1 0 0,-1 0 0,0 0 0,1 0 0,-1 0 0,0 0 0,1 0 0,-1-1 0,0 1 0,1 0 0,-1 0 0,0 0 0,0 0 0,1-1 0,-1 1 0,0 0 0,1 0 0,-1 0 0,0-1 0,0 1 0,0 0 0,1-1 0,-1 1 0,0 0 0,0-1 0,9-38 0,-5 18 0,21-60 0,4 2 0,3 0 0,53-91 0,-78 157 0,136-244 0,220-297 0,-350 537-1365,-4 6-5461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0:49.5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24575,'11'306'0,"0"14"0,-1-177 0,1-1 0,-11-142 0,0 0 0,0 0 0,0 0 0,0-1 0,0 1 0,0 0 0,1 0 0,-1 0 0,0 0 0,0 0 0,0 0 0,0-1 0,1 1 0,-1 0 0,0 0 0,0 0 0,0 0 0,1 0 0,-1 0 0,0 0 0,0 0 0,0 0 0,0 0 0,1 0 0,-1 0 0,0 0 0,0 0 0,0 0 0,1 0 0,-1 0 0,0 0 0,0 0 0,0 0 0,1 1 0,-1-1 0,0 0 0,0 0 0,0 0 0,0 0 0,0 0 0,1 0 0,-1 0 0,0 1 0,0-1 0,0 0 0,0 0 0,0 0 0,0 0 0,0 1 0,1-1 0,-1 0 0,0 0 0,0 0 0,0 0 0,0 1 0,0-1 0,0 0 0,0 0 0,0 0 0,0 1 0,0-1 0,19-26 0,18-41 0,-5-9 0,28-100 0,-18 48 0,-33 103 0,-1-1 0,-2 0 0,0 0 0,-2 0 0,2-40 0,-6 56 0,0 0 0,0-1 0,-1 1 0,-1 0 0,0 0 0,0 0 0,-1 0 0,0 0 0,-1 1 0,0-1 0,0 1 0,-1 0 0,0 0 0,-1 0 0,0 1 0,0 0 0,-8-8 0,3 9 0,6 11 0,10 23 0,32 60 0,3-1 0,76 119 0,-109-193 0,71 103 0,-54-84 0,-2 1 0,-2 0 0,-1 2 0,21 50 0,-38-77 0,0 0 0,-1 0 0,0 0 0,-1 0 0,0 0 0,0 0 0,0 1 0,-1-1 0,0 0 0,0 0 0,-1 0 0,0 0 0,0 0 0,-1-1 0,1 1 0,-1-1 0,-1 1 0,0-1 0,1 0 0,-2 0 0,-8 9 0,-9 10 0,-2-1 0,0-1 0,-34 24 0,55-45 0,-23 18-195,-1-2 0,0-1 0,-1-1 0,-1-1 0,-1-1 0,-48 14 0,34-15-6631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1:04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2250 0 24575,'0'3'0,"-1"0"0,0 1 0,1-1 0,-1 0 0,0 0 0,-1 0 0,1-1 0,0 1 0,-1 0 0,0 0 0,1-1 0,-1 1 0,-4 3 0,-34 33 0,33-33 0,-109 87 0,-174 106 0,143-103 0,-238 165-128,-630 409-302,970-641 338,26-16-105,-1 0 1,0-1-1,-1-2 0,0 0 1,-40 13-1,40-21-6164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1:29.89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1 756 24575,'85'0'0,"948"-27"0,-83 9 0,-607 21 0,1652-3 0,-1444-22 0,1 0 0,-27 25 0,490-6 0,-732-6 0,224-3 0,-61 0 0,-190 3 0,-206 8 0,1044-18 0,1073 19 0,-1738-22 0,-34 0 0,-123 22 0,349-15 0,212-28 0,-322 24 0,-224 3 0,1195-38 0,-1114 52 0,400 6 0,-530 4 0,251 5 0,2614-14 0,-2197 37 0,-555-15 0,1444 7 0,-1697-28 0,387 21 0,-49 0 0,-28-33 0,-315 7 0,104 2 0,92-7 0,449-5 0,-457 18 0,3470-3 0,-3142 30 0,-446-18 0,-131-8 0,0 1 0,50 16 0,27 4 0,-107-25 0,0 1 0,0-1 0,-1 0 0,1 1 0,0-1 0,0 0 0,0 0 0,-1 0 0,1-1 0,0 1 0,0 0 0,-1-1 0,1 1 0,0-1 0,0 1 0,-1-1 0,1 0 0,-1 0 0,1 0 0,-1 0 0,1 0 0,-1 0 0,3-3 0,-3 2 0,0 0 0,0 0 0,0 0 0,0-1 0,-1 1 0,1 0 0,-1-1 0,1 1 0,-1-1 0,0 1 0,0 0 0,0-1 0,0 1 0,-1-1 0,0-3 0,-4-11 0,0-1 0,-1 1 0,-15-29 0,15 33 0,-46-99 0,-88-139 0,83 158 0,57 136 0,16 17 0,3-1 0,39 86 0,-8-23 0,-14-31 0,-13-37 0,25 91 0,-46-139 0,-1 1 0,0 0 0,0 0 0,-1 0 0,0 0 0,0 0 0,0 0 0,-1 0 0,0 0 0,-1 0 0,1 0 0,-1-1 0,0 1 0,-1 0 0,0-1 0,0 0 0,0 0 0,-1 0 0,0 0 0,-6 7 0,-3 10 0,1 0 0,2 1 0,0 0 0,2 0 0,-7 33 0,7-26 0,-2 0 0,-19 44 0,29-75 0,0 0 0,0 1 0,0-1 0,0 0 0,0 0 0,0 0 0,-1 1 0,1-1 0,0 0 0,0 0 0,0 0 0,0 0 0,0 1 0,0-1 0,0 0 0,0 0 0,0 0 0,-1 0 0,1 1 0,0-1 0,0 0 0,0 0 0,0 0 0,0 0 0,-1 0 0,1 0 0,0 0 0,0 0 0,0 1 0,0-1 0,-1 0 0,1 0 0,0 0 0,0 0 0,0 0 0,-1 0 0,1 0 0,0 0 0,0 0 0,0 0 0,-1 0 0,1 0 0,0 0 0,0 0 0,0 0 0,0-1 0,-1 1 0,1 0 0,0 0 0,0 0 0,0 0 0,0 0 0,-1 0 0,1-1 0,-6-14 0,-2-30 0,7 39 0,-27-234 0,-20-111 0,-13 103 0,56 225-151,2-1-1,0 1 0,2-1 0,0 1 1,2-1-1,0 1 0,2 0 1,7-32-1,-5 37-6674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1:56.77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186 190 24575,'-33'-1'0,"20"0"0,1 0 0,-1 1 0,0 1 0,-23 4 0,36-5 0,0 0 0,0 1 0,0-1 0,0 0 0,0 0 0,0 0 0,0 0 0,0 0 0,0 0 0,1 0 0,-1 0 0,0 1 0,0-1 0,0 0 0,0 0 0,0 0 0,0 0 0,0 0 0,0 0 0,0 1 0,0-1 0,0 0 0,0 0 0,0 0 0,0 0 0,0 0 0,0 0 0,0 1 0,0-1 0,0 0 0,0 0 0,-1 0 0,1 0 0,0 0 0,0 0 0,0 0 0,0 1 0,0-1 0,0 0 0,0 0 0,0 0 0,0 0 0,-1 0 0,1 0 0,0 0 0,0 0 0,0 0 0,0 0 0,0 0 0,0 0 0,0 0 0,-1 0 0,1 0 0,0 1 0,0-1 0,0 0 0,0 0 0,0 0 0,0 0 0,-1-1 0,1 1 0,0 0 0,0 0 0,0 0 0,0 0 0,16 5 0,24 0 0,-6-3 0,-8 1 0,1-2 0,0-1 0,0-1 0,32-5 0,-57 5 0,0 1 0,1-1 0,-1 1 0,1-1 0,-1 0 0,0 0 0,0 0 0,0 0 0,1-1 0,-1 1 0,0-1 0,0 1 0,3-4 0,-5 4 0,1 0 0,-1 0 0,1 0 0,-1 0 0,1 0 0,-1 0 0,0 0 0,1 0 0,-1 0 0,0 0 0,0 0 0,0 0 0,0 0 0,0 0 0,0 0 0,0 0 0,0 0 0,0 0 0,0 0 0,-1 0 0,1 0 0,-1-2 0,-1 0 0,1 1 0,-1-1 0,0 0 0,0 1 0,-1 0 0,1-1 0,0 1 0,-1 0 0,1 0 0,-1 0 0,0 0 0,0 1 0,1-1 0,-1 1 0,0 0 0,0 0 0,-1 0 0,-5-1 0,6 1 0,-1 0 0,0 0 0,0 1 0,0-1 0,0 1 0,0 0 0,0 1 0,0-1 0,0 0 0,0 1 0,0 0 0,0 0 0,0 0 0,1 1 0,-1-1 0,0 1 0,1 0 0,-1 0 0,-2 2 0,3-1 0,1 0 0,0 0 0,0 0 0,0 0 0,0 0 0,1 0 0,-1 0 0,1 0 0,0 1 0,0-1 0,0 1 0,0-1 0,1 1 0,-1-1 0,1 1 0,0-1 0,0 1 0,0 0 0,0-1 0,1 1 0,1 5 0,-2-8 0,0 0 0,0 0 0,0 0 0,0 0 0,0 0 0,1 0 0,-1 0 0,0 0 0,1 0 0,-1 0 0,1 0 0,-1 0 0,1 0 0,-1 0 0,1 0 0,0 0 0,-1 0 0,1 0 0,0-1 0,0 1 0,-1 0 0,1 0 0,0-1 0,0 1 0,0-1 0,0 1 0,0-1 0,2 1 0,-2-1 0,1 0 0,0 0 0,0-1 0,0 1 0,-1 0 0,1-1 0,0 0 0,-1 1 0,1-1 0,0 0 0,-1 0 0,1 0 0,-1 0 0,1 0 0,1-2 0,3-3 0,1 0 0,-1 0 0,0-1 0,-1 0 0,0 0 0,5-10 0,-8 13 0,0-1 0,0 0 0,-1 0 0,0 0 0,0 0 0,0 0 0,0 0 0,-1 0 0,0 0 0,0 0 0,0 0 0,-1 0 0,0 0 0,0 0 0,0 0 0,0 0 0,-1 0 0,0 0 0,0 1 0,0-1 0,-1 1 0,1-1 0,-1 1 0,0 0 0,0 0 0,-7-6 0,6 6 0,-1 0 0,1 0 0,-1 0 0,0 1 0,0 0 0,-1-1 0,1 2 0,-1-1 0,1 1 0,-1 0 0,0 0 0,0 0 0,0 1 0,0 0 0,0 0 0,0 1 0,0-1 0,0 1 0,-1 1 0,1-1 0,0 1 0,-7 2 0,6 0 0,0 0 0,0 0 0,1 1 0,-1 0 0,1 0 0,0 0 0,0 1 0,1 0 0,-1 1 0,1-1 0,0 1 0,1 0 0,-1 0 0,1 0 0,0 1 0,-4 10 0,2-6 0,1 1 0,0 0 0,1 0 0,1 1 0,-1-1 0,2 1 0,0 0 0,0 23 0,1-34 0,1 0 0,0 0 0,0 0 0,0 0 0,0 0 0,1 0 0,-1 0 0,0 0 0,1 0 0,0 0 0,-1 0 0,1 0 0,0-1 0,0 1 0,0 0 0,0 0 0,0-1 0,0 1 0,1 0 0,-1-1 0,1 0 0,-1 1 0,3 1 0,-2-3 0,0 1 0,0-1 0,0 1 0,1-1 0,-1 0 0,0 0 0,0 0 0,0 0 0,0 0 0,1-1 0,-1 1 0,0-1 0,0 1 0,0-1 0,0 0 0,0 0 0,3-2 0,6-3 0,-1 0 0,-1-1 0,0 0 0,0 0 0,0-1 0,14-17 0,10-29 0,-31 50 0,0-1 0,0 1 0,-1 0 0,1 0 0,-1-1 0,0 1 0,-1 0 0,1-1 0,-1 1 0,0-1 0,0-7 0,0 12 0,0 0 0,-1 1 0,1-1 0,0 0 0,0 0 0,0 1 0,0-1 0,0 0 0,-1 0 0,1 1 0,0-1 0,0 0 0,-1 0 0,1 0 0,0 1 0,0-1 0,-1 0 0,1 0 0,0 0 0,0 0 0,-1 0 0,1 0 0,0 0 0,0 1 0,-1-1 0,1 0 0,0 0 0,-1 0 0,1 0 0,0 0 0,-1 0 0,1 0 0,0-1 0,0 1 0,-1 0 0,1 0 0,0 0 0,-1 0 0,1 0 0,0 0 0,0 0 0,-1-1 0,1 1 0,0 0 0,0 0 0,0 0 0,-1-1 0,1 1 0,0 0 0,0 0 0,0 0 0,-1-1 0,1 1 0,0 0 0,0-1 0,0 1 0,0 0 0,0 0 0,0-1 0,0 1 0,0 0 0,0-1 0,0 1 0,-12 24 0,10-14 0,-1 0 0,2 1 0,-1-1 0,1 21 0,1-28 0,0 0 0,0 0 0,0 0 0,1 0 0,-1-1 0,1 1 0,0 0 0,0 0 0,0 0 0,0 0 0,0-1 0,0 1 0,1 0 0,0-1 0,-1 1 0,1-1 0,0 0 0,0 0 0,0 1 0,0-1 0,1-1 0,3 4 0,-5-5 0,0 1 0,0-1 0,0 1 0,0-1 0,0 1 0,0-1 0,0 0 0,0 0 0,0 1 0,0-1 0,0 0 0,0 0 0,0 0 0,1 0 0,-1-1 0,0 1 0,0 0 0,0 0 0,0-1 0,0 1 0,0 0 0,0-1 0,0 1 0,0-1 0,0 1 0,0-1 0,0 0 0,0 0 0,2-2 0,-1 1 0,0-1 0,0 0 0,0 0 0,0 0 0,-1 0 0,1 0 0,-1-1 0,2-3 0,1-8 0,0-1 0,3-29 0,-7 38 0,2 2 0,-1 0 0,-1-1 0,1 1 0,-1-1 0,0 1 0,0-1 0,-1 1 0,0-1 0,0 1 0,0-1 0,0 1 0,-1 0 0,-3-8 0,5 12 0,-1 1 0,1-1 0,0 1 0,0-1 0,0 1 0,-1 0 0,1-1 0,0 1 0,-1 0 0,1-1 0,0 1 0,-1 0 0,1-1 0,0 1 0,-1 0 0,1 0 0,0-1 0,-1 1 0,1 0 0,-1 0 0,1 0 0,-1-1 0,1 1 0,0 0 0,-1 0 0,1 0 0,-1 0 0,1 0 0,-1 0 0,1 0 0,-1 0 0,1 0 0,-1 0 0,1 0 0,-1 1 0,0-1 0,-8 18 0,3 26 0,15-7 0,1-1 0,1 1 0,3-2 0,0 0 0,33 56 0,18 42 0,-49-96 0,-1 0 0,-2 1 0,-2 0 0,-2 1 0,-1 0 0,4 68 0,-7-36 0,2 1 0,4-1 0,3 0 0,3-1 0,34 91 0,3 31 0,-39-126 0,29 76 0,14 27 0,12 31 0,-58-166 0,-1 1 0,7 47 0,-1-7 0,111 370 0,-118-408 8,-7-27-283,-1 1 1,1-1-1,1 0 1,7 14-1,-3-11-6551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1:58.63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43 24575,'16'-1'0,"0"0"0,29-7 0,30-3 0,130 1 0,51-1 0,-229 11-1365,-5 0-5461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1:59.54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151 63 24575,'-10'2'0,"0"0"0,1 0 0,-1 1 0,1 1 0,-1 0 0,1 0 0,0 1 0,1 0 0,-1 0 0,1 1 0,0 0 0,0 0 0,-8 10 0,14-14 0,0 1 0,1-1 0,-1 1 0,0 0 0,1-1 0,0 1 0,0 0 0,0 0 0,0 0 0,0 0 0,0 0 0,1 0 0,-1 0 0,1 0 0,0 0 0,0 0 0,0 0 0,0 0 0,1 0 0,-1 0 0,1 0 0,0 0 0,0 0 0,0 0 0,0 0 0,0-1 0,1 1 0,-1 0 0,1-1 0,0 1 0,0-1 0,0 1 0,0-1 0,0 0 0,0 0 0,1 0 0,2 2 0,4 3 0,0-1 0,0 0 0,0-1 0,1 1 0,0-2 0,0 0 0,1 0 0,-1 0 0,14 1 0,-9-3 0,0 0 0,0-1 0,0-1 0,1-1 0,-1 0 0,0-1 0,0-1 0,-1 0 0,1-1 0,-1 0 0,1-2 0,22-10 0,-29 11 0,1 0 0,0 0 0,-1-1 0,0 1 0,0-2 0,-1 1 0,0-1 0,0 0 0,-1-1 0,1 0 0,-2 0 0,1 0 0,-1-1 0,0 1 0,-1-1 0,0 0 0,0-1 0,-1 1 0,-1-1 0,3-12 0,-4 19 0,-1 1 0,0 0 0,0-1 0,0 1 0,0 0 0,0-1 0,-1 1 0,1 0 0,-1-1 0,1 1 0,-1 0 0,0 0 0,0-1 0,0 1 0,0 0 0,0 0 0,0 0 0,-1 0 0,1 1 0,-1-1 0,1 0 0,-3-2 0,2 4 0,1-1 0,0 0 0,-1 1 0,1-1 0,0 1 0,-1 0 0,1-1 0,-1 1 0,1 0 0,-1 0 0,1 0 0,-1 0 0,1 0 0,-1 0 0,1 0 0,0 1 0,-1-1 0,1 0 0,-1 1 0,1-1 0,0 1 0,-1 0 0,1-1 0,0 1 0,0 0 0,-1 0 0,1 0 0,0 0 0,0 0 0,0 0 0,0 0 0,0 0 0,0 0 0,1 0 0,-1 1 0,-1 1 0,-21 42 0,22-44 0,0 1 0,1-1 0,-1 1 0,0 0 0,1-1 0,-1 1 0,1 0 0,0-1 0,0 1 0,-1 0 0,1 0 0,0-1 0,0 1 0,0 0 0,1-1 0,-1 1 0,0 0 0,1 0 0,-1-1 0,1 1 0,-1-1 0,1 1 0,0 0 0,0-1 0,1 3 0,0-3 0,-1-1 0,0 0 0,0 1 0,1-1 0,-1 0 0,0 1 0,0-1 0,1 0 0,-1 0 0,0 0 0,1 0 0,-1 0 0,0-1 0,0 1 0,1 0 0,-1 0 0,0-1 0,0 1 0,1-1 0,-1 1 0,0-1 0,0 0 0,0 1 0,0-1 0,0 0 0,0 0 0,0 0 0,0 0 0,0 0 0,0 0 0,1-2 0,1-1 0,1 0 0,-1 0 0,0-1 0,0 1 0,-1-1 0,4-7 0,-5 10 0,-1-1 0,1 1 0,0-1 0,-1 1 0,1-1 0,-1 1 0,0-1 0,0 0 0,0 1 0,0-1 0,0 0 0,-1 1 0,1-1 0,-1 1 0,1-1 0,-1 1 0,0-1 0,0 1 0,0 0 0,-1-1 0,1 1 0,0 0 0,-1 0 0,0 0 0,1 0 0,-1 0 0,0 0 0,0 0 0,0 0 0,0 1 0,0-1 0,-1 1 0,1 0 0,0 0 0,-1 0 0,1 0 0,0 0 0,-6-1 0,4 1 0,-1 0 0,1 0 0,0 0 0,-1 0 0,1 1 0,-1 0 0,1 0 0,-1 0 0,1 1 0,-1 0 0,1-1 0,0 2 0,-1-1 0,1 0 0,0 1 0,0 0 0,0 0 0,0 0 0,0 0 0,0 1 0,1-1 0,-7 6 0,9-7 4,1 0-1,-1-1 1,0 1-1,1 0 0,-1 0 1,0 0-1,1-1 1,-1 1-1,1 0 1,-1 0-1,1 0 1,0 0-1,-1 0 1,1 0-1,0 0 0,0 0 1,0 0-1,0 0 1,-1 0-1,1 0 1,1 0-1,-1 0 1,0 0-1,0 0 0,0 0 1,0 0-1,1 0 1,-1 0-1,0 0 1,1 0-1,0 1 1,1 0-110,0 0 1,-1-1-1,1 1 1,0-1 0,0 1-1,0-1 1,0 0-1,0 0 1,0 0 0,1 0-1,-1 0 1,0 0-1,3 0 1,21 4-6721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01.1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174 179 24575,'-3'3'0,"1"0"0,-1 0 0,1 0 0,0 0 0,0 0 0,0 1 0,0-1 0,0 1 0,1 0 0,0-1 0,0 1 0,-2 6 0,0 0 0,-124 392 0,115-362 0,8-119 0,3-80 0,9-182 0,-2 309 0,-1 51 0,0 52 0,-6 1 0,-1-50 0,2 1 0,0-1 0,2 1 0,0-1 0,8 32 0,-10-53 0,0-1 0,0 1 0,0-1 0,0 1 0,1-1 0,-1 1 0,0 0 0,0-1 0,1 1 0,-1-1 0,0 1 0,1-1 0,-1 1 0,0-1 0,1 0 0,-1 1 0,1-1 0,-1 1 0,1-1 0,-1 0 0,1 1 0,-1-1 0,1 0 0,-1 0 0,1 1 0,-1-1 0,1 0 0,-1 0 0,1 0 0,0 0 0,-1 0 0,2 0 0,17-12 0,15-35 0,-31 42 0,51-83 0,-31 47 0,2 1 0,2 1 0,54-60 0,-76 93 0,1 1 0,0-1 0,0 1 0,13-7 0,-18 11 0,0 1 0,-1-1 0,1 1 0,0 0 0,0-1 0,0 1 0,-1 0 0,1 0 0,0-1 0,0 1 0,0 0 0,0 0 0,0 0 0,-1 0 0,1 0 0,0 0 0,0 0 0,0 0 0,0 0 0,0 1 0,-1-1 0,1 0 0,0 1 0,0-1 0,0 0 0,-1 1 0,1-1 0,0 1 0,0-1 0,-1 1 0,1-1 0,0 1 0,-1 0 0,1-1 0,-1 1 0,1 0 0,-1-1 0,1 1 0,-1 0 0,0 0 0,1 0 0,-1-1 0,0 1 0,1 0 0,-1 0 0,0 0 0,0 0 0,0-1 0,0 1 0,0 0 0,0 0 0,0 0 0,0 0 0,0 0 0,0 0 0,-1 0 0,-3 410 0,1-353 0,-4 25 0,3-48 0,2 1 0,3 58 0,-1-94 0,0 0 0,0 0 0,0 0 0,0-1 0,0 1 0,0 0 0,0 0 0,0 0 0,0 0 0,0 0 0,0 0 0,0 0 0,0 0 0,0-1 0,0 1 0,0 0 0,1 0 0,-1 0 0,0 0 0,0 0 0,0 0 0,0 0 0,0 0 0,0 0 0,0 0 0,0-1 0,0 1 0,0 0 0,1 0 0,-1 0 0,0 0 0,0 0 0,0 0 0,0 0 0,0 0 0,0 0 0,0 0 0,0 0 0,1 0 0,-1 0 0,0 0 0,0 0 0,0 0 0,0 0 0,0 0 0,0 0 0,0 0 0,1 0 0,-1 0 0,0 0 0,0 0 0,0 0 0,0 1 0,0-1 0,0 0 0,0 0 0,0 0 0,1 0 0,7-19 0,7-24 0,-7 18-1365,0 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25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24575,'2'28'18,"2"0"-1,1 0 0,0 0 0,3-1 1,0 0-1,14 31 0,-11-31-264,-1 0-1,-1 0 0,-2 1 0,-1 0 1,6 57-1,-12-67-6578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01.9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1 212 24575,'1'1'0,"1"0"0,0 0 0,-1 1 0,1-1 0,-1 0 0,1 1 0,-1-1 0,0 1 0,1-1 0,-1 1 0,0 0 0,0 0 0,0-1 0,0 1 0,-1 0 0,1 0 0,0 0 0,-1 0 0,1 0 0,-1 0 0,0 3 0,1-2 0,23 137 0,-5-19 0,18 53 0,-35-341 0,-1 87 0,11-86 0,-7 126 0,3 0 0,0 1 0,3 0 0,16-40 0,-25 75 0,-1 1 0,1-1 0,0 1 0,0 0 0,0-1 0,0 1 0,1 0 0,4-4 0,-6 6 0,-1 1 0,1-1 0,0 1 0,0-1 0,0 1 0,0 0 0,-1-1 0,1 1 0,0 0 0,0 0 0,0 0 0,0 0 0,0 0 0,0 0 0,0 0 0,-1 0 0,1 0 0,0 0 0,0 0 0,0 0 0,0 1 0,0-1 0,0 0 0,-1 1 0,1-1 0,0 0 0,0 1 0,-1-1 0,1 1 0,0 0 0,0-1 0,-1 1 0,1-1 0,-1 1 0,1 0 0,-1 0 0,1-1 0,-1 1 0,1 0 0,-1 0 0,1 0 0,-1 1 0,10 17 0,-1 1 0,0-1 0,-2 2 0,8 32 0,1 4 0,36 77 108,3 14-1581,-49-127-5353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02.43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1 109 24575,'3'0'0,"6"0"0,4 0 0,3 0 0,4-4 0,-3-4 0,0-1 0,4 1 0,-1-2 0,-1 1 0,7-2 0,3-3 0,4 2 0,3 2 0,7 4 0,-1 2 0,-4 2 0,-8 1-8191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03.02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106 1 24575,'-5'0'0,"0"0"0,0 0 0,0 0 0,0 1 0,0 0 0,0 0 0,0 0 0,1 1 0,-1-1 0,0 1 0,1 1 0,-1-1 0,1 0 0,-6 5 0,7-4 0,0 0 0,1 0 0,-1 1 0,1-1 0,0 0 0,0 1 0,0-1 0,0 1 0,1 0 0,-1-1 0,1 1 0,0 0 0,0 0 0,0 0 0,1 0 0,-1 0 0,1 0 0,1 7 0,0-4 0,0 0 0,0 0 0,1 0 0,0-1 0,1 1 0,-1 0 0,1-1 0,1 0 0,-1 0 0,1 0 0,0 0 0,0 0 0,1-1 0,0 0 0,0 0 0,0 0 0,11 7 0,12 9 0,0-2 0,43 21 0,-46-26 0,50 24 0,-41-22 0,-1 2 0,42 29 0,-72-45 0,-1 1 0,1-1 0,-1 1 0,1-1 0,-1 1 0,0 0 0,0 0 0,0 0 0,0 0 0,0 0 0,-1 1 0,1-1 0,-1 0 0,0 1 0,0-1 0,-1 1 0,1-1 0,-1 1 0,1 0 0,-1-1 0,0 1 0,0-1 0,-1 1 0,1 0 0,-1-1 0,0 1 0,0-1 0,0 1 0,0-1 0,-1 0 0,1 0 0,-1 1 0,-4 4 0,-1 4 0,-1 0 0,0-1 0,0 0 0,-2-1 0,1 0 0,-1 0 0,-17 12 0,-30 13 0,54-33 0,0 0 0,0-1 0,0 1 0,-1-1 0,1 0 0,0 0 0,-1 0 0,1 0 0,-1-1 0,1 1 0,-1-1 0,0 0 0,1 0 0,-1-1 0,1 1 0,-4-1 0,6 1-37,0-1 0,1 1 1,-1 0-1,1-1 0,-1 1 0,1 0 0,-1-1 0,1 1 0,-1-1 0,1 1 0,-1-1 0,1 1 1,-1-1-1,1 1 0,0-1 0,-1 1 0,1-1 0,0 1 0,-1-1 0,1 0 0,0 1 0,0-1 1,0 1-1,0-1 0,0 0 0,-1 1 0,1-1 0,0 0 0,0 1 0,0-1 0,1 0 0,-1 1 1,0-1-1,0 0 0,0 1 0,1-2 0,5-10-6789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03.4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24575,'0'3'0,"0"9"0,0 6 0,0 10 0,0 9 0,0 0 0,3 2 0,5 4 0,1 0 0,0-5 0,0-1 0,0-4 0,-2-3 0,-2-4 0,-2-6-8191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03.83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0 135 24575,'7'0'0,"10"0"0,6 0 0,5-4 0,2-4 0,11-6 0,1-2 0,1-4 0,1 3 0,-4 0 0,-5 3 0,-9 0 0,-8 3-8191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04.67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44 176 24575,'9'21'0,"-1"1"0,-2 1 0,0 0 0,-1 0 0,-2 0 0,2 40 0,-6-28 0,-6-29 0,-4-21 0,-2-16 0,2 0 0,1-1 0,1 0 0,2-1 0,1 0 0,-2-65 0,7 94 0,0-1 0,1 0 0,0 1 0,0-1 0,0 0 0,1 0 0,-1 1 0,1-1 0,0 1 0,1-1 0,-1 1 0,1-1 0,0 1 0,0 0 0,0 0 0,6-8 0,-4 9 0,-1 0 0,1 0 0,0 1 0,0 0 0,0 0 0,1 0 0,-1 0 0,1 0 0,-1 1 0,1 0 0,-1 0 0,1 0 0,-1 1 0,1-1 0,0 1 0,-1 0 0,6 1 0,68 2-1365,-56-2-5461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05.06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 24575,'7'0'0,"7"0"0,3 0 0,4 0 0,-3-3 0,0-2 0,-3 4 0,-5 2-8191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05.4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24575,'0'0'-8191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06.49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4 218 24575,'18'119'0,"-17"-4"0,-2-70 0,10 85 0,-4-120 0,-1-26 0,1-31 0,-2-126 0,-22-206 0,20 358 0,7 26 0,8 33 0,-9-10 0,-3 0 0,0 1 0,-2-1 0,0 0 0,-3 1 0,0 0 0,-9 50 0,8-72 0,0 0 0,-1 0 0,0 0 0,0 0 0,0 0 0,-1-1 0,0 0 0,0 1 0,-1-1 0,0-1 0,-8 9 0,12-13 0,0 0 0,0 1 0,0-1 0,0 0 0,1 0 0,-1 1 0,0-1 0,1 0 0,-1 1 0,1-1 0,0 1 0,-1-1 0,1 1 0,0-1 0,0 0 0,0 1 0,0-1 0,0 1 0,0-1 0,0 1 0,1 2 0,0 0 0,1 0 0,-1-1 0,1 1 0,0 0 0,0-1 0,0 0 0,0 1 0,4 2 0,7 8 0,0-1 0,27 20 0,-34-28 0,57 40-455,1-2 0,118 58 0,-155-88-6371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07.6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42 24575,'11'-1'0,"1"0"0,-1-1 0,0-1 0,0 0 0,19-7 0,-18 5 0,0 1 0,0 0 0,1 1 0,22-3 0,104 6-1365,-129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44:26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17 24575,'0'-1'0,"0"1"0,0-1 0,0 1 0,0-1 0,0 0 0,0 1 0,0-1 0,0 1 0,-1-1 0,1 1 0,0-1 0,0 1 0,-1-1 0,1 1 0,0-1 0,0 1 0,-1-1 0,1 1 0,-1-1 0,1 1 0,0-1 0,-1 1 0,1 0 0,-1-1 0,1 1 0,-1 0 0,1-1 0,-1 1 0,1 0 0,-1 0 0,1-1 0,-1 1 0,0 0 0,1 0 0,-1 0 0,1 0 0,-1 0 0,1 0 0,-1 0 0,0 0 0,1 0 0,-1 0 0,1 0 0,-1 0 0,0 0 0,1 1 0,-1-1 0,1 0 0,-1 0 0,1 1 0,-1-1 0,1 0 0,-1 1 0,-2 0 0,1 0 0,-1 1 0,0-1 0,1 1 0,0-1 0,-1 1 0,1 0 0,0 0 0,-4 4 0,-4 11 0,0 1 0,1 0 0,-12 33 0,19-44 0,0-1 0,0 1 0,1 0 0,0 0 0,0 0 0,0 0 0,1 0 0,0 0 0,0 0 0,1 0 0,0 0 0,0 0 0,1 0 0,3 9 0,-4-14 0,1 0 0,-1 1 0,1-1 0,0 0 0,0 0 0,0 0 0,0 0 0,0 0 0,0 0 0,1-1 0,-1 1 0,1-1 0,-1 0 0,1 1 0,-1-1 0,1 0 0,0-1 0,-1 1 0,1 0 0,0-1 0,0 0 0,3 1 0,11 0 0,0-1 0,28-3 0,-17 1 0,-18 2 0,0-1 0,1-1 0,-1 1 0,0-2 0,0 1 0,0-1 0,0-1 0,0 0 0,-1 0 0,1-1 0,-1 0 0,-1-1 0,1 0 0,9-8 0,-14 10 0,0 0 0,0 0 0,-1-1 0,0 1 0,0-1 0,0 1 0,0-1 0,-1 0 0,1 0 0,-1 0 0,-1-1 0,1 1 0,-1 0 0,0-1 0,0 1 0,0-1 0,-1 1 0,0-1 0,0 1 0,0-1 0,-1 1 0,0-1 0,0 1 0,0 0 0,-1-1 0,1 1 0,-1 0 0,-3-6 0,4 8 0,0 0 0,-1 0 0,1-1 0,-1 1 0,1 0 0,-1 0 0,0 1 0,0-1 0,0 0 0,0 1 0,-1-1 0,1 1 0,-1-1 0,0 1 0,1 0 0,-1 0 0,0 1 0,0-1 0,0 0 0,0 1 0,-1 0 0,1 0 0,0 0 0,-1 0 0,1 0 0,0 1 0,-1-1 0,1 1 0,-1 0 0,1 0 0,-1 0 0,1 1 0,0-1 0,-1 1 0,1 0 0,0 0 0,-1 0 0,1 0 0,0 1 0,0-1 0,0 1 0,0 0 0,0 0 0,0 0 0,1 0 0,-4 4 0,-3 0-105,1 1 0,0 0 0,0 0 0,1 1 0,0 0 0,0 1 0,1 0 0,0 0 0,1 0 0,0 0 0,0 1 0,-4 15 0,6-9-6721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10.10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105 183 24575,'-5'-3'0,"2"0"0,-1 0 0,0 0 0,1 0 0,-1 0 0,1-1 0,0 1 0,-4-6 0,-3-3 0,-49-54 0,185 199 0,-122-127 0,0 0 0,0 0 0,1-1 0,-1 0 0,1 0 0,10 8 0,-14-13 0,-1 1 0,1-1 0,0 1 0,0-1 0,-1 0 0,1 1 0,0-1 0,0 0 0,0 0 0,0 0 0,-1 1 0,1-1 0,0 0 0,0 0 0,0 0 0,0 0 0,0 0 0,-1-1 0,1 1 0,0 0 0,1-1 0,-1 0 0,1 0 0,-1 0 0,0 0 0,1 0 0,-1 0 0,0 0 0,0-1 0,0 1 0,0-1 0,0 1 0,-1 0 0,1-1 0,0 1 0,-1-1 0,1-2 0,3-8 0,0-1 0,1 2 0,0-1 0,1 0 0,0 1 0,1 0 0,0 1 0,0-1 0,1 1 0,1 1 0,0-1 0,12-9 0,11-15 0,-27 27 0,0 1 0,0 1 0,0-1 0,1 1 0,7-6 0,-13 11 0,1 0 0,0-1 0,-1 1 0,1 0 0,0-1 0,-1 1 0,1 0 0,0-1 0,-1 1 0,1 0 0,0 0 0,-1 0 0,1 0 0,0 0 0,0 0 0,-1 0 0,1 0 0,0 0 0,-1 0 0,1 0 0,0 0 0,-1 1 0,1-1 0,0 0 0,-1 0 0,1 1 0,0-1 0,-1 1 0,1-1 0,-1 0 0,1 1 0,0-1 0,-1 1 0,1-1 0,-1 1 0,0-1 0,1 1 0,-1 0 0,1-1 0,-1 1 0,0 0 0,0-1 0,1 1 0,-1 0 0,0-1 0,0 1 0,0 0 0,1-1 0,-1 1 0,0 1 0,4 43 0,-4-40 0,0-4-9,-1 116 139,0-107-295,0 1 0,0 0 0,-1-1 0,-1 1-1,0-1 1,0 0 0,-1 0 0,-9 18 0,1-14-6661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15.37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2819 24575,'3'-28'0,"0"0"0,2 0 0,2 1 0,0 0 0,2 0 0,14-31 0,5-19 0,346-1115 0,-328 1039 0,7 2 0,112-223 0,-29 139 0,-98 165 0,-3-1 0,42-126 0,-49 137-1365,-19 45-5461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18.79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3370 24575,'1'-35'0,"2"0"0,1 0 0,2 1 0,2 0 0,12-36 0,71-162 0,-75 196 0,245-537 0,-86 262 0,-36 68 0,-2-28 0,61-106 0,-45 82 0,-54 85 0,-84 174 0,15-55 0,8-19 0,-34 100 0,0 0 0,-1-1 0,0 0 0,1-11 0,-3 20 0,-1 0 0,0 0 0,0 0 0,0 0 0,0 0 0,0-1 0,0 1 0,-1 0 0,1 0 0,-1 0 0,0 0 0,-1-3 0,2 4 0,-1 0 0,0 0 0,0 1 0,1-1 0,-1 0 0,0 1 0,0-1 0,0 0 0,0 1 0,0-1 0,0 1 0,0 0 0,0-1 0,0 1 0,0 0 0,0-1 0,0 1 0,0 0 0,0 0 0,0 0 0,0 0 0,0 0 0,0 0 0,0 0 0,0 0 0,0 1 0,-1-1 0,-1 1 0,1 0 0,-1 0 0,1 0 0,-1 1 0,1-1 0,0 1 0,0-1 0,0 1 0,0 0 0,0-1 0,0 1 0,0 0 0,1 0 0,-1 1 0,1-1 0,-1 0 0,1 0 0,0 1 0,-2 3 0,2-3 0,-1 1 0,1 0 0,0-1 0,0 1 0,0 0 0,1-1 0,-1 1 0,1 0 0,0 0 0,0-1 0,0 1 0,0 0 0,2 4 0,-2-7 0,0-1 0,0 1 0,1 0 0,-1-1 0,0 1 0,1-1 0,-1 1 0,0 0 0,1-1 0,-1 1 0,1-1 0,-1 1 0,1-1 0,-1 1 0,1-1 0,-1 1 0,1-1 0,-1 0 0,1 1 0,0-1 0,-1 0 0,1 0 0,0 1 0,-1-1 0,1 0 0,0 0 0,-1 0 0,1 0 0,0 0 0,-1 0 0,2 0 0,26-9 0,17-26 0,-40 30 0,-1-1 0,0 0 0,0 0 0,-1 0 0,1 0 0,-1 0 0,-1-1 0,4-10 0,-5 15 0,0 0 0,-1 0 0,1 0 0,-1 1 0,1-1 0,-1 0 0,0 0 0,0 0 0,0 0 0,0 0 0,0 0 0,0 0 0,0 0 0,-1 0 0,1 0 0,-1 1 0,1-1 0,-1 0 0,0 0 0,1 0 0,-1 1 0,0-1 0,0 0 0,-1 1 0,1-1 0,0 1 0,0 0 0,-1-1 0,1 1 0,-1 0 0,1 0 0,-1-1 0,1 1 0,-4-1 0,3 2 0,-1-1 0,1 1 0,0 0 0,0 0 0,0 1 0,-1-1 0,1 0 0,0 1 0,0-1 0,0 1 0,0-1 0,0 1 0,0 0 0,0 0 0,0 0 0,0 0 0,0 1 0,0-1 0,0 0 0,1 1 0,-1-1 0,1 1 0,-1 0 0,1-1 0,0 1 0,-1 0 0,1 0 0,0 0 0,-1 3 0,-2 2 0,0 0 0,0 0 0,1 1 0,0-1 0,1 1 0,-4 14 0,6-20 0,0 0 0,0 0 0,0 0 0,1 0 0,-1 0 0,0 0 0,1 0 0,-1 0 0,1 0 0,0 0 0,0 0 0,0 0 0,0 0 0,0-1 0,0 1 0,0 0 0,0-1 0,1 1 0,-1-1 0,1 1 0,-1-1 0,1 0 0,-1 1 0,1-1 0,0 0 0,0 0 0,0 0 0,-1 0 0,1-1 0,0 1 0,0-1 0,0 1 0,0-1 0,0 1 0,0-1 0,0 0 0,4 0 0,9 1 0,1 0 0,-1-1 0,26-4 0,-41 4 0,13-2 0,-1 0 0,1-2 0,-1 1 0,0-2 0,0 1 0,0-2 0,0 1 0,-1-2 0,19-13 0,-27 18 0,1-1 0,0 0 0,-1 1 0,0-1 0,0-1 0,0 1 0,0 0 0,0-1 0,-1 1 0,1-1 0,-1 0 0,0 0 0,0 0 0,0 0 0,-1 0 0,1 0 0,-1-1 0,0 1 0,-1 0 0,1-1 0,-1 1 0,1 0 0,-1-1 0,-1 1 0,1-1 0,-1 1 0,1 0 0,-1-1 0,0 1 0,-1 0 0,-3-8 0,3 8 0,-1 0 0,1 1 0,-1-1 0,0 1 0,0 0 0,-1-1 0,1 1 0,-1 1 0,0-1 0,1 0 0,-1 1 0,0 0 0,-1 0 0,1 0 0,0 0 0,0 1 0,-1 0 0,1 0 0,-1 0 0,1 0 0,-1 1 0,0 0 0,1 0 0,-1 0 0,-7 1 0,7-1 0,1 1 0,-1 0 0,0-1 0,1 2 0,-1-1 0,0 0 0,1 1 0,0 0 0,-1 0 0,1 0 0,0 1 0,0-1 0,0 1 0,0 0 0,1 0 0,-1 0 0,1 1 0,0-1 0,0 1 0,0 0 0,0 0 0,1 0 0,0 0 0,-3 6 0,4-7 0,-1 1 0,1 0 0,0-1 0,1 1 0,-1 0 0,1 0 0,-1-1 0,1 1 0,0 0 0,0 0 0,1-1 0,-1 1 0,1 0 0,0 0 0,0-1 0,0 1 0,1-1 0,-1 1 0,1-1 0,0 1 0,-1-1 0,6 6 0,-4-7 0,0 0 0,0 1 0,0-1 0,1 0 0,-1 0 0,1-1 0,-1 1 0,1-1 0,0 0 0,0 0 0,0 0 0,-1 0 0,1-1 0,0 1 0,0-1 0,0 0 0,0 0 0,0-1 0,0 1 0,0-1 0,0 0 0,5-2 0,-4 1 0,0 0 0,0 0 0,0-1 0,0 0 0,0 0 0,-1 0 0,1-1 0,-1 1 0,0-1 0,0 0 0,0 0 0,-1-1 0,1 1 0,-1-1 0,0 0 0,0 0 0,-1 0 0,1 0 0,-1 0 0,0 0 0,-1-1 0,1 1 0,-1-1 0,0 1 0,-1-1 0,1 1 0,-1-1 0,0 0 0,0 1 0,-1-1 0,0 1 0,0-1 0,0 0 0,-2-5 0,1 9 0,1 0 0,0 0 0,0 0 0,-1 0 0,1 0 0,-1 0 0,1 0 0,-1 1 0,0-1 0,0 1 0,0-1 0,0 1 0,0 0 0,0-1 0,0 1 0,0 0 0,-1 1 0,1-1 0,0 0 0,0 1 0,-1-1 0,1 1 0,0 0 0,-1-1 0,1 1 0,-1 0 0,1 1 0,0-1 0,-1 0 0,1 1 0,0-1 0,-5 3 0,0-2 0,1 2 0,-1-1 0,1 1 0,0 0 0,-1 0 0,2 0 0,-1 1 0,0 0 0,1 0 0,-7 7 0,7-5 0,0 1 0,0 0 0,0 1 0,1-1 0,0 1 0,0 0 0,1-1 0,0 2 0,0-1 0,1 0 0,0 1 0,1-1 0,0 1 0,0-1 0,0 1 0,1-1 0,1 1 0,2 15 0,-3-23 0,1 1 0,-1 0 0,1-1 0,0 1 0,-1 0 0,1-1 0,0 1 0,0-1 0,0 1 0,0-1 0,0 0 0,1 1 0,-1-1 0,0 0 0,1 0 0,-1 0 0,1 0 0,-1 0 0,1 0 0,-1 0 0,1 0 0,0-1 0,-1 1 0,4 0 0,-2-1 0,0 0 0,0 0 0,0 0 0,0-1 0,0 1 0,0-1 0,0 0 0,0 0 0,0 0 0,0 0 0,0 0 0,0-1 0,2-1 0,3-2 0,0-1 0,-1 1 0,0-1 0,0-1 0,-1 1 0,1-1 0,-2 0 0,10-14 0,-12 15 0,0 1 0,0-1 0,-1 0 0,0 0 0,0 0 0,0 0 0,-1-1 0,0 1 0,0 0 0,-1-1 0,0 1 0,0 0 0,0-1 0,-1 1 0,1 0 0,-2-1 0,1 1 0,-3-6 0,1 6 0,0 1 0,0-1 0,-1 1 0,0-1 0,0 1 0,0 0 0,0 1 0,-1-1 0,0 1 0,0 0 0,0 0 0,-1 0 0,1 1 0,-1 0 0,0 0 0,0 0 0,-9-2 0,2 0-170,1 2-1,0-1 0,-1 2 1,0 0-1,0 0 0,1 1 1,-27 1-1,13 4-6655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2:20.9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540 125 24575,'-5'0'0,"1"1"0,-1 1 0,0-1 0,1 1 0,-1-1 0,1 1 0,-1 1 0,1-1 0,0 0 0,0 1 0,0 0 0,0 0 0,1 0 0,-1 1 0,-3 4 0,-46 59 0,47-58 0,0 0 0,0 1 0,1 0 0,0 0 0,-5 18 0,9-27 0,0 1 0,1 0 0,-1 0 0,1 0 0,0 0 0,-1 0 0,1 0 0,0 0 0,0 0 0,0 0 0,0 0 0,1 0 0,-1 0 0,1 0 0,-1 0 0,1 0 0,-1 0 0,1 0 0,0 0 0,0-1 0,0 1 0,0 0 0,0 0 0,1-1 0,-1 1 0,0-1 0,1 1 0,-1-1 0,1 0 0,-1 0 0,1 0 0,0 1 0,0-1 0,-1-1 0,1 1 0,0 0 0,3 1 0,5 0 0,-1 0 0,1 0 0,-1-1 0,1 0 0,-1-1 0,1 0 0,12-2 0,-20 2 0,0 0 0,0 0 0,0 0 0,0 0 0,0-1 0,0 1 0,0-1 0,0 1 0,-1-1 0,1 0 0,0 1 0,0-1 0,-1 0 0,1 0 0,0-1 0,-1 1 0,1 0 0,-1 0 0,0-1 0,1 1 0,-1-1 0,0 1 0,0-1 0,0 1 0,0-1 0,0 0 0,0 0 0,-1 1 0,1-1 0,0 0 0,-1 0 0,1 0 0,-1 0 0,0 0 0,0 0 0,0 0 0,0 1 0,0-1 0,0 0 0,0 0 0,-1 0 0,1 0 0,-2-3 0,0 1 0,0 0 0,0 0 0,0 0 0,-1 0 0,0 1 0,0-1 0,0 1 0,0-1 0,-1 1 0,1 0 0,-1 0 0,0 1 0,-7-5 0,-58-27 0,34 22 0,0 2 0,-1 1 0,0 2 0,0 1 0,0 2 0,-1 2 0,1 1 0,-46 5 0,79-4 0,1 0 0,0 0 0,0 0 0,-1 1 0,1-1 0,0 0 0,0 1 0,0 0 0,-1 0 0,1 0 0,0 0 0,0 0 0,0 0 0,0 0 0,1 0 0,-1 1 0,0-1 0,1 1 0,-1 0 0,0-1 0,1 1 0,0 0 0,-1 0 0,1 0 0,0 0 0,0 0 0,0 0 0,0 0 0,1 0 0,-1 0 0,0 0 0,1 1 0,0-1 0,-1 0 0,1 0 0,0 1 0,0-1 0,0 0 0,1 0 0,0 4 0,-1-2 0,1 0 0,1 1 0,-1-1 0,1 0 0,-1 0 0,1 0 0,0-1 0,0 1 0,1 0 0,-1-1 0,1 1 0,0-1 0,0 0 0,0 0 0,0 0 0,0 0 0,1-1 0,-1 1 0,1-1 0,7 3 0,9 1 0,0-1 0,0-1 0,1-1 0,0-1 0,-1-1 0,1 0 0,0-2 0,-1 0 0,1-2 0,-1 0 0,1-1 0,-1-1 0,25-10 0,-33 10 0,-1-1 0,0-1 0,0 1 0,-1-2 0,0 1 0,17-18 0,-22 21 0,-1-1 0,1 0 0,-1 0 0,0 0 0,-1-1 0,1 1 0,-1-1 0,0 0 0,-1 0 0,1 0 0,-1 0 0,0 0 0,-1 0 0,2-14 0,-3 19 0,0-1 0,0 1 0,-1 0 0,1-1 0,0 1 0,-1-1 0,1 1 0,-1-1 0,0 1 0,1 0 0,-1-1 0,0 1 0,0 0 0,0 0 0,0 0 0,0 0 0,0 0 0,0 0 0,0 0 0,0 0 0,-1 0 0,1 0 0,0 0 0,-1 1 0,1-1 0,0 1 0,-1-1 0,1 1 0,-1-1 0,1 1 0,-1 0 0,1 0 0,-1 0 0,1-1 0,-1 1 0,1 1 0,-1-1 0,1 0 0,-1 0 0,1 1 0,-2 0 0,-4 0 0,0 0 0,0 0 0,0 1 0,1 0 0,-1 0 0,1 1 0,-11 5 0,13-4 0,-1-1 0,0 1 0,1 1 0,0-1 0,0 0 0,0 1 0,1 0 0,0 0 0,0 0 0,0 0 0,0 1 0,-2 6 0,5-10 0,-1 0 0,0 0 0,1-1 0,0 1 0,-1 0 0,1 0 0,0 0 0,0 0 0,0-1 0,0 1 0,0 0 0,0 0 0,1 0 0,-1 0 0,1 0 0,-1-1 0,1 1 0,0 0 0,-1-1 0,1 1 0,0 0 0,0-1 0,0 1 0,0-1 0,1 1 0,-1-1 0,0 0 0,1 1 0,-1-1 0,1 0 0,-1 0 0,1 0 0,-1 0 0,1 0 0,0 0 0,0-1 0,-1 1 0,1-1 0,0 1 0,0-1 0,2 1 0,14 3 0,0-1 0,1-1 0,-1-1 0,0 0 0,1-1 0,-1-1 0,33-7 0,-49 8 0,1-1 0,-1 1 0,1-1 0,-1 0 0,1 0 0,-1-1 0,0 1 0,0 0 0,1-1 0,-1 1 0,0-1 0,0 1 0,2-4 0,-4 4 0,1 0 0,0 0 0,-1 0 0,1 0 0,-1 0 0,0 0 0,1 0 0,-1 0 0,0 0 0,1 0 0,-1 0 0,0 0 0,0-1 0,0 1 0,0 0 0,0 0 0,0 0 0,-1 0 0,1 0 0,0 0 0,-1-2 0,0 0 0,-1 1 0,0-1 0,1 1 0,-1-1 0,0 1 0,0 0 0,0 0 0,-1-1 0,1 2 0,0-1 0,-1 0 0,1 0 0,-1 1 0,0-1 0,0 1 0,1 0 0,-1 0 0,0 0 0,0 0 0,-4 0 0,-1 0 0,-1 0 0,1 1 0,-1-1 0,1 2 0,-9 0 0,15-1 0,1 0 0,0 0 0,0 0 0,-1 0 0,1 0 0,0 1 0,-1-1 0,1 0 0,0 0 0,0 1 0,0-1 0,-1 1 0,1-1 0,0 1 0,0 0 0,0-1 0,0 1 0,0 0 0,0 0 0,0 0 0,0 0 0,0 0 0,1 0 0,-1 0 0,0 0 0,1 0 0,-1 0 0,0 0 0,1 0 0,-1 0 0,1 1 0,0-1 0,-1 0 0,1 0 0,0 1 0,0-1 0,0 0 0,0 0 0,0 1 0,0-1 0,0 0 0,1 3 0,0-2 0,1 0 0,-1 0 0,1 0 0,0 0 0,0 0 0,-1-1 0,1 1 0,0-1 0,1 1 0,-1-1 0,0 0 0,0 0 0,1 0 0,-1 0 0,0 0 0,1 0 0,-1-1 0,1 1 0,-1-1 0,1 1 0,4-1 0,57 2 0,-63-2 0,6-1 0,-1 1 0,1-1 0,0-1 0,-1 1 0,1-1 0,-1-1 0,0 1 0,1-1 0,7-5 0,-13 8 0,0-1 0,0 1 0,0-1 0,0 0 0,0 0 0,0 1 0,-1-1 0,1 0 0,0 0 0,0 0 0,-1 0 0,1 0 0,-1 0 0,1 0 0,-1 0 0,1 0 0,-1 0 0,0 0 0,1 0 0,-1 0 0,0 0 0,0 0 0,0-2 0,-1 1 0,1 0 0,-1 0 0,0 0 0,0 0 0,0 0 0,-1 1 0,1-1 0,0 0 0,-1 1 0,1-1 0,-1 1 0,1 0 0,-1-1 0,0 1 0,1 0 0,-1 0 0,0 0 0,-2-1 0,-9-4 0,1 1 0,-2 0 0,1 0 0,0 1 0,-1 1 0,0 1 0,0 0 0,0 0 0,0 1 0,0 1 0,0 1 0,-22 3 0,33-4 0,1 1 0,-1 0 0,1-1 0,-1 1 0,1 1 0,0-1 0,0 0 0,-1 0 0,1 1 0,0-1 0,0 1 0,0 0 0,0 0 0,0 0 0,1 0 0,-1 0 0,1 0 0,-1 0 0,1 0 0,0 0 0,0 1 0,0-1 0,0 1 0,0-1 0,0 1 0,1-1 0,-1 1 0,1-1 0,-1 1 0,1 0 0,0-1 0,0 1 0,1-1 0,-1 1 0,0 0 0,1-1 0,0 1 0,-1-1 0,1 1 0,0-1 0,0 0 0,0 1 0,1-1 0,-1 0 0,1 0 0,-1 0 0,1 0 0,0 0 0,-1 0 0,1 0 0,0 0 0,0-1 0,0 1 0,1-1 0,-1 1 0,0-1 0,1 0 0,-1 0 0,0 0 0,6 1 0,0 0 0,1-1 0,0 0 0,0 0 0,0-1 0,0 0 0,0 0 0,0-1 0,-1 0 0,1-1 0,0 0 0,0 0 0,-1-1 0,0 0 0,1 0 0,-1-1 0,0 0 0,8-6 0,-9 5 0,0 0 0,0 0 0,0 0 0,0-1 0,-1 0 0,0 0 0,0-1 0,-1 0 0,0 0 0,0 0 0,0 0 0,-1-1 0,0 0 0,-1 0 0,0 0 0,0 0 0,2-14 0,-4 19 0,-1-1 0,0 1 0,0-1 0,0 0 0,0 1 0,-1-1 0,1 1 0,-1-1 0,0 1 0,0-1 0,-1 1 0,1 0 0,-1 0 0,1-1 0,-1 1 0,0 0 0,0 0 0,0 1 0,-1-1 0,1 0 0,-1 1 0,1-1 0,-1 1 0,0 0 0,0 0 0,0 0 0,0 0 0,0 1 0,-1-1 0,1 1 0,0 0 0,-1 0 0,-6-2 0,3 2 0,0-1 0,-1 1 0,1 0 0,0 0 0,-1 1 0,1 0 0,-1 1 0,1 0 0,0 0 0,-1 0 0,1 1 0,0 0 0,0 0 0,0 1 0,-10 5 0,11-4 8,1 0 1,0 0-1,0 1 0,0 0 0,1 0 1,0 0-1,0 0 0,0 1 0,0-1 1,1 1-1,0 0 0,0 0 0,-3 11 1,0 4-503,1 1 1,-4 36-1,3 2-6332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3:32.60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0 162 24575,'2'83'0,"3"-1"0,17 88 0,-12-117 0,3 0 0,2-1 0,2-1 0,26 56 0,-39-101 0,-1 1 0,1-1 0,-1 1 0,2-1 0,-1-1 0,8 9 0,-11-13 0,-1-1 0,1 0 0,-1 1 0,0-1 0,1 0 0,-1 1 0,1-1 0,-1 0 0,1 1 0,0-1 0,-1 0 0,1 0 0,-1 1 0,1-1 0,-1 0 0,1 0 0,0 0 0,-1 0 0,1 0 0,-1 0 0,1 0 0,0 0 0,-1 0 0,1 0 0,-1-1 0,1 1 0,0 0 0,-1 0 0,2-1 0,-1 0 0,0-1 0,0 0 0,1 1 0,-1-1 0,-1 0 0,1 1 0,0-1 0,0 0 0,-1 0 0,1 0 0,0 0 0,-1 0 0,0 0 0,1-3 0,2-48 0,-1 0 0,-3-1 0,-3 1 0,-14-78 0,0-8 0,11 64 0,3 0 0,6-97 0,-2 170 0,0 1 0,0 0 0,0-1 0,0 1 0,0-1 0,1 1 0,-1-1 0,0 1 0,1 0 0,-1-1 0,1 1 0,0 0 0,-1-1 0,1 1 0,0 0 0,0 0 0,-1 0 0,1 0 0,0 0 0,0 0 0,0 0 0,1 0 0,0-1 0,-1 2 0,1 0 0,-1-1 0,0 1 0,1 0 0,-1 0 0,1 1 0,-1-1 0,0 0 0,1 0 0,-1 1 0,0-1 0,1 1 0,-1-1 0,0 1 0,1 0 0,-1-1 0,0 1 0,0 0 0,1 1 0,9 7 0,0 0 0,-1 1 0,14 18 0,-18-21 0,31 35 0,0-1 0,-1 2 0,54 87 0,-88-125 0,0 1 0,0-1 0,-1 1 0,1 0 0,-1-1 0,0 1 0,-1 0 0,0 0 0,0 0 0,0 0 0,0 0 0,-1-1 0,0 1 0,0 0 0,-1 0 0,0-1 0,0 1 0,-5 9 0,4-7 0,0 0 0,0 0 0,1 0 0,0 1 0,1-1 0,-1 0 0,2 1 0,-1-1 0,2 16 0,2-9 0,2 0 0,0 0 0,0 0 0,1-1 0,1 0 0,1 0 0,0-1 0,0 0 0,1 0 0,1-1 0,0 0 0,23 20 0,1-3 0,1-1 0,0-2 0,53 27 0,-75-45-341,1 0 0,0-2-1,20 7 1,-10-7-6485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3:33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914 1 24575,'-42'9'0,"14"-1"0,-261 46 0,-68 16 0,347-67 0,0 0 0,0 1 0,0 1 0,1-1 0,-1 1 0,1 1 0,0 0 0,1 0 0,0 1 0,0 0 0,0 0 0,1 1 0,0 0 0,0 0 0,1 1 0,0-1 0,-8 18 0,6-11 0,2 1 0,0-1 0,1 1 0,0 0 0,1 1 0,1-1 0,1 1 0,0-1 0,1 1 0,2 25 0,0-36 0,0 1 0,0-1 0,0 1 0,1-1 0,0 0 0,0 0 0,1 0 0,0 0 0,0 0 0,0 0 0,0-1 0,1 1 0,0-1 0,6 5 0,-2-2 0,0-1 0,1 0 0,0 0 0,1-1 0,-1-1 0,1 1 0,17 6 0,6-2 0,0 0 0,1-2 0,0-2 0,45 3 0,83 2 0,0-8 0,215-23 0,314-91 0,-605 93-455,-1-4 0,100-39 0,-165 52-6371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4:54.63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367 324 24575,'-10'2'0,"0"1"0,0 0 0,0 0 0,1 1 0,0 0 0,0 1 0,-14 8 0,21-11 0,0-1 0,0 0 0,0 0 0,0 1 0,0-1 0,0 1 0,1 0 0,-1-1 0,0 1 0,1 0 0,-1 0 0,1 0 0,0 0 0,0 0 0,0 0 0,0 1 0,0-1 0,-1 3 0,2-3 0,0-1 0,0 1 0,0 0 0,1 0 0,-1 0 0,1 0 0,-1-1 0,1 1 0,-1 0 0,1 0 0,0-1 0,0 1 0,0 0 0,0-1 0,0 1 0,0-1 0,0 0 0,2 3 0,8 5 0,0 0 0,0-1 0,1-1 0,0 1 0,14 5 0,-6-3 0,21 14 0,67 26 0,-89-43 0,0-1 0,0-1 0,0-1 0,1 0 0,-1-2 0,29 1 0,-16-2 0,-18 0 0,0 0 0,0-2 0,0 1 0,25-6 0,-37 5 0,1 1 0,0-1 0,0 0 0,0 0 0,0-1 0,-1 1 0,1-1 0,-1 1 0,1-1 0,-1 0 0,1 0 0,-1 0 0,0 0 0,0 0 0,0 0 0,0-1 0,-1 1 0,1-1 0,-1 1 0,1-1 0,-1 0 0,0 0 0,0 1 0,0-1 0,0 0 0,0 0 0,0-5 0,-1 1 0,1-1 0,-2 0 0,1 1 0,-1-1 0,0 1 0,0-1 0,-1 1 0,0-1 0,0 1 0,-1 0 0,0 0 0,0 0 0,-1 0 0,0 1 0,0-1 0,0 1 0,-1 0 0,0 0 0,-8-7 0,5 6 0,0 0 0,0 1 0,0 0 0,-1 1 0,0-1 0,0 2 0,0-1 0,-1 1 0,1 1 0,-1-1 0,0 2 0,0-1 0,0 2 0,-12-2 0,-74 4 0,-1 4 0,-157 28 0,248-32 0,0 0 0,0 0 0,0 0 0,0 1 0,0 0 0,0 0 0,0 1 0,1-1 0,-1 1 0,1 1 0,-5 3 0,6-3 0,0 0 0,1 0 0,0 1 0,0-1 0,0 1 0,0 0 0,1 0 0,-1 0 0,1 0 0,1 0 0,-1 0 0,-1 8 0,-4 14 0,1 2 0,1-1 0,1 1 0,1-1 0,2 1 0,3 37 0,-2-64 0,0 0 0,1 1 0,-1-1 0,1 1 0,0-1 0,0 0 0,0 0 0,0 1 0,0-1 0,0 0 0,0 0 0,1 0 0,-1 0 0,1-1 0,0 1 0,-1 0 0,1 0 0,0-1 0,0 1 0,3 1 0,-1-1 0,0-1 0,0 1 0,1-1 0,-1 0 0,0 0 0,1 0 0,-1-1 0,1 0 0,-1 1 0,7-2 0,10-2 0,0-1 0,0 0 0,35-14 0,-44 14 0,143-51 0,-2-8 0,186-104 0,-329 161 0,0 0 0,0-1 0,0 0 0,-1-1 0,16-18 0,-23 25 0,-1 0 0,1-1 0,-1 1 0,0-1 0,1 1 0,-1-1 0,0 0 0,0 0 0,0 0 0,0 1 0,0-1 0,-1 0 0,1 0 0,-1 0 0,1 0 0,-1 0 0,0 0 0,1 0 0,-1 0 0,0 0 0,0-1 0,-1 1 0,1 0 0,0 0 0,-1 0 0,1 0 0,-1 0 0,0 0 0,1 1 0,-1-1 0,0 0 0,0 0 0,0 0 0,-1 1 0,1-1 0,0 0 0,-1 1 0,1-1 0,-1 1 0,1 0 0,-1 0 0,-2-2 0,-2 0 0,0 0 0,0 1 0,0 0 0,0 0 0,0 0 0,-1 1 0,1 0 0,-1 0 0,1 0 0,-1 1 0,1 0 0,-8 1 0,-3 1 0,0 0 0,1 1 0,-26 8 0,21-4 0,1 1 0,-1 1 0,2 1 0,-1 1 0,2 1 0,-1 0 0,2 2 0,-1 0 0,-21 23 0,31-29 0,1 1 0,0-1 0,0 2 0,0-1 0,1 1 0,1 0 0,-1 0 0,2 1 0,0-1 0,0 1 0,1 0 0,0 0 0,0 1 0,2-1 0,-1 0 0,1 1 0,1-1 0,0 1 0,4 22 0,-4-31 0,1 1 0,0-1 0,0 1 0,1-1 0,-1 1 0,1-1 0,0 0 0,-1 0 0,1 0 0,1 0 0,-1 0 0,0 0 0,1 0 0,-1-1 0,1 1 0,0-1 0,0 0 0,0 0 0,5 3 0,-2-3 0,0 1 0,1-1 0,-1 0 0,1 0 0,-1-1 0,1 0 0,0 0 0,0-1 0,0 0 0,7 0 0,-3-1 0,0 0 0,0-1 0,0 0 0,0-1 0,0 0 0,-1-1 0,1 0 0,-1 0 0,0-1 0,0-1 0,-1 1 0,17-14 0,-14 6 0,-1-1 0,0-1 0,-1 0 0,0 0 0,-1-1 0,-1 0 0,-1 0 0,10-33 0,-14 40 0,0-1 0,0 0 0,-1 0 0,-1 0 0,0 0 0,0 0 0,-1 0 0,0 0 0,0 0 0,-1 0 0,-1 0 0,0 0 0,0 0 0,-1 1 0,0-1 0,-1 1 0,-5-11 0,3 12 0,-1 1 0,0-1 0,0 1 0,-1 1 0,1 0 0,-1 0 0,-1 0 0,1 1 0,-1 0 0,0 1 0,0 0 0,0 0 0,-1 1 0,1 0 0,-1 1 0,-14-2 0,-17-2 0,-1 2 0,-59 1 0,45 4 0,0 2 0,1 3 0,0 2 0,-80 23 0,125-28 0,1 0 0,-1 1 0,1 1 0,0-1 0,0 1 0,1 1 0,-1 0 0,1 0 0,1 0 0,-1 1 0,1 0 0,0 1 0,0 0 0,-8 13 0,12-15 0,0 0 0,0 0 0,0 0 0,1 0 0,0 0 0,0 1 0,1-1 0,-1 1 0,1 0 0,1-1 0,-1 1 0,1 0 0,1-1 0,-1 1 0,1 0 0,0-1 0,0 1 0,1-1 0,0 1 0,0-1 0,1 0 0,6 12 0,-4-11 0,0 0 0,0 0 0,1-1 0,0 1 0,0-1 0,1-1 0,-1 1 0,1-1 0,1 0 0,-1-1 0,1 0 0,0 0 0,-1 0 0,2-1 0,-1 0 0,0-1 0,1 0 0,11 2 0,16 0 0,-1 0 0,1-3 0,39-2 0,-27-2 0,0-2 0,0-2 0,-1-2 0,0-2 0,-1-2 0,0-2 0,-1-2 0,-1-2 0,0-2 0,-2-2 0,-1-1 0,0-3 0,-2-1 0,-2-2 0,39-38 0,-63 54 0,-2 1 0,0-2 0,0 0 0,-1 0 0,11-25 0,-17 32 0,0 0 0,-1 0 0,-1 0 0,1-1 0,-1 1 0,0-1 0,-1 0 0,0 1 0,-1-1 0,0 0 0,0 0 0,-1 1 0,-1-12 0,1 17 0,-1 0 0,1 0 0,0 0 0,-1 0 0,1 0 0,-1 0 0,0 1 0,0-1 0,0 1 0,0-1 0,-1 1 0,1 0 0,-1-1 0,1 1 0,-1 1 0,0-1 0,0 0 0,0 1 0,0-1 0,0 1 0,0 0 0,0 0 0,-6-1 0,-8-1 0,1 0 0,-1 2 0,-25 0 0,31 1 0,-44 0 0,-1 4 0,1 1 0,0 4 0,0 1 0,1 3 0,1 2 0,0 3 0,1 2 0,-64 34 0,101-46 0,0 1 0,1 0 0,0 1 0,1 1 0,0 0 0,1 0 0,-18 23 0,23-25 0,1 1 0,0 0 0,0 0 0,1 0 0,1 1 0,-1-1 0,2 1 0,0 0 0,0 0 0,1 0 0,-2 24 0,3-20 0,-1 4 0,1 0 0,0 0 0,2 0 0,0 0 0,1 0 0,1 0 0,8 27 0,-9-42 0,1 0 0,-1 0 0,1-1 0,0 1 0,0-1 0,0 0 0,0 0 0,1 0 0,0 0 0,-1-1 0,1 1 0,0-1 0,0 0 0,0 0 0,0-1 0,0 1 0,1-1 0,-1 0 0,0 0 0,1 0 0,-1 0 0,6-1 0,14 2 0,0-2 0,45-4 0,-52 2 0,-7 1 0,1-1 0,-1 0 0,-1 0 0,1-2 0,0 1 0,-1-1 0,1 0 0,-1-1 0,0 0 0,-1 0 0,1-1 0,-1 0 0,0-1 0,-1 0 0,1 0 0,-1 0 0,-1-1 0,0 0 0,0-1 0,0 1 0,-1-1 0,0 0 0,-1 0 0,0-1 0,5-17 0,-6 16 0,0 0 0,0 0 0,-1 0 0,-1-1 0,0 1 0,-1 0 0,0-1 0,0 1 0,-1-1 0,-1 1 0,0 0 0,-1 0 0,0 0 0,0 0 0,-1 0 0,-1 0 0,0 1 0,0 0 0,-1 0 0,0 1 0,-1-1 0,0 1 0,-9-9 0,0 5 0,-1 0 0,0 1 0,-1 1 0,0 1 0,0 0 0,-1 1 0,-1 1 0,1 1 0,-1 1 0,-1 1 0,1 0 0,-1 2 0,0 0 0,1 2 0,-1 0 0,-38 3 0,46 0 0,1 1 0,-1 0 0,1 1 0,0 0 0,0 1 0,0 0 0,1 1 0,0 0 0,0 1 0,0 0 0,1 1 0,0 0 0,0 0 0,1 1 0,0 1 0,1-1 0,0 2 0,0-1 0,-7 15 0,4-6 0,2 0 0,0 0 0,0 1 0,2 0 0,1 0 0,0 1 0,2 0 0,0 0 0,2 0 0,-1 41 0,3-50 0,1 0 0,0 0 0,1-1 0,1 1 0,-1 0 0,2-1 0,0 0 0,0 0 0,1 0 0,0 0 0,1-1 0,0 1 0,1-2 0,0 1 0,0-1 0,1 0 0,0 0 0,1-1 0,0 0 0,0-1 0,1 0 0,0 0 0,0-1 0,0 0 0,1-1 0,0 0 0,0-1 0,0 0 0,19 3 0,14 1 0,0-2 0,0-2 0,0-2 0,1-2 0,-1-2 0,0-2 0,0-2 0,0-1 0,-1-3 0,0-1 0,-1-2 0,0-3 0,52-25 0,-83 35 0,1-1 0,-1 1 0,0-2 0,-1 1 0,1-2 0,-2 1 0,1-1 0,10-14 0,-17 20 0,-1-1 0,0 1 0,1 0 0,-2-1 0,1 1 0,0-1 0,-1 0 0,1 1 0,-1-1 0,0 0 0,0 0 0,-1 0 0,1 0 0,-1 0 0,0 1 0,0-1 0,0 0 0,-1 0 0,1 0 0,-1 0 0,0 0 0,0 0 0,0 1 0,-1-1 0,1 0 0,-1 1 0,0-1 0,0 1 0,0-1 0,0 1 0,-4-4 0,-2-1 0,-1 0 0,0 0 0,0 1 0,-1 0 0,0 0 0,0 1 0,-1 1 0,1 0 0,-1 0 0,0 1 0,-1 0 0,1 1 0,-24-4 0,5 3 0,1 1 0,-1 1 0,0 2 0,-43 5 0,57-3 0,1 1 0,0 0 0,0 2 0,0-1 0,0 2 0,1 0 0,-1 1 0,-23 15 0,30-16 0,0 0 0,0 0 0,0 0 0,1 1 0,0 0 0,1 1 0,-1 0 0,1 0 0,1 0 0,0 0 0,0 1 0,0 0 0,1 0 0,-5 17 0,7-6-1365,4-5-5461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5:06.58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346 282 24575,'0'5'0,"0"1"0,0 0 0,1 0 0,-1 0 0,1-1 0,0 1 0,1 0 0,3 10 0,-3-15 0,-1 1 0,0 0 0,0-1 0,1 1 0,-1-1 0,1 1 0,0-1 0,-1 0 0,1 0 0,0 1 0,0-1 0,-1 0 0,1-1 0,0 1 0,0 0 0,0 0 0,0-1 0,0 0 0,0 1 0,0-1 0,1 0 0,-1 0 0,0 0 0,0 0 0,0 0 0,0 0 0,0-1 0,3 0 0,3-1 0,0 0 0,0 0 0,0-1 0,-1 0 0,1 0 0,-1-1 0,1 0 0,-1 0 0,-1 0 0,1-1 0,-1 0 0,1-1 0,-2 0 0,1 0 0,-1 0 0,1 0 0,-2-1 0,1 0 0,-1 0 0,0 0 0,0 0 0,-1-1 0,0 1 0,0-1 0,-1 0 0,0 0 0,-1 0 0,1 0 0,-1 0 0,-1-1 0,0 1 0,0 0 0,-1 0 0,1 0 0,-2-1 0,1 1 0,-1 0 0,-1 1 0,1-1 0,-1 0 0,-1 1 0,1-1 0,-1 1 0,-1 0 0,1 0 0,-8-7 0,6 8 0,0 1 0,0-1 0,-1 1 0,0 1 0,0 0 0,0 0 0,-1 0 0,1 1 0,-1 0 0,0 0 0,0 1 0,0 0 0,0 0 0,0 1 0,0 0 0,-1 1 0,1-1 0,0 2 0,-9 0 0,-7 2 0,0 0 0,-1 2 0,2 0 0,-1 2 0,-25 10 0,33-10 0,1 0 0,-1 1 0,1 0 0,1 1 0,0 1 0,0 1 0,-14 12 0,22-17 0,1 0 0,-1 0 0,1 1 0,0-1 0,1 1 0,0 0 0,0 1 0,0-1 0,1 0 0,0 1 0,0 0 0,1 0 0,0 0 0,0 0 0,1 0 0,0 16 0,1-18 0,0 1 0,0 1 0,0-1 0,1 1 0,0-1 0,4 12 0,-4-17 0,0 0 0,0 1 0,0-1 0,0 0 0,0 0 0,1 0 0,-1 0 0,1-1 0,0 1 0,-1 0 0,1-1 0,0 1 0,0-1 0,0 1 0,0-1 0,0 0 0,0 0 0,1 0 0,-1 0 0,0 0 0,5 0 0,29 6 0,1-3 0,-1-1 0,1-1 0,58-6 0,-16 1 0,-36 3 0,-1 0 0,61-7 0,-93 6 0,0 0 0,0-1 0,0-1 0,-1 1 0,1-2 0,-1 1 0,0-1 0,0-1 0,0 0 0,-1 0 0,14-10 0,-19 12 0,0 1 0,-1-1 0,1 0 0,0 0 0,-1 0 0,0 0 0,0 0 0,0 0 0,0 0 0,0-1 0,-1 1 0,1-1 0,-1 1 0,0-1 0,0 0 0,0 1 0,-1-1 0,1 0 0,-1 0 0,0-5 0,-1 4 0,0 1 0,-1-1 0,1 0 0,-1 0 0,0 1 0,0-1 0,-1 1 0,1 0 0,-1-1 0,0 1 0,0 0 0,-1 1 0,-5-6 0,-6-4 0,-1 1 0,0 0 0,-1 1 0,0 1 0,-1 1 0,-28-11 0,26 12 0,0 1 0,-1 1 0,0 1 0,0 0 0,0 2 0,-27-2 0,42 5 0,-1 0 0,0 1 0,0-1 0,1 1 0,-1 1 0,0-1 0,1 1 0,0 0 0,-1 0 0,1 1 0,0 0 0,0 0 0,0 1 0,1-1 0,-1 1 0,1 1 0,0-1 0,0 1 0,0-1 0,0 1 0,1 1 0,0-1 0,-5 10 0,-4 7 0,1 1 0,1 0 0,1 1 0,1 0 0,1 0 0,1 1 0,1 0 0,2 0 0,-3 45 0,7-68 0,0 0 0,0 0 0,0 0 0,0 0 0,1 0 0,-1 0 0,1-1 0,-1 1 0,1 0 0,0 0 0,0 0 0,0-1 0,0 1 0,0 0 0,0-1 0,0 1 0,0-1 0,1 0 0,-1 1 0,1-1 0,-1 0 0,1 0 0,-1 1 0,4 0 0,-1 0 0,-1-1 0,1 0 0,0 0 0,0-1 0,0 1 0,0-1 0,0 0 0,0 0 0,0 0 0,0 0 0,7-2 0,-4 1 0,-1 0 0,1-1 0,0 0 0,-1 0 0,0-1 0,1 0 0,-1 0 0,0 0 0,0-1 0,-1 1 0,1-2 0,-1 1 0,0 0 0,7-9 0,-8 6 0,-1 0 0,0-1 0,-1 1 0,1-1 0,-1 1 0,-1-1 0,1-11 0,-1 17 0,-1 0 0,1 0 0,-1 0 0,0 0 0,0 0 0,0 0 0,0-1 0,0 1 0,0 0 0,-1 0 0,1 0 0,-1 0 0,1 0 0,-1 0 0,0 0 0,0 1 0,0-1 0,0 0 0,0 0 0,0 1 0,-1-1 0,1 0 0,0 1 0,-1-1 0,1 1 0,-1 0 0,0-1 0,1 1 0,-1 0 0,0 0 0,0 0 0,-2-1 0,1 2 0,1 0 0,-1 0 0,0 0 0,1 1 0,-1-1 0,1 1 0,-1-1 0,1 1 0,-1 0 0,1 0 0,-1 0 0,1 0 0,0 0 0,0 1 0,0-1 0,-1 1 0,1-1 0,1 1 0,-1 0 0,-2 2 0,-33 44 0,26-31 0,1-1 0,2 2 0,-1-1 0,2 1 0,0 0 0,1 1 0,1-1 0,1 1 0,1 0 0,0 0 0,1 35 0,2-53 0,0 1 0,0 0 0,0 0 0,1-1 0,-1 1 0,0 0 0,1 0 0,0-1 0,-1 1 0,1-1 0,0 1 0,0 0 0,0-1 0,0 0 0,0 1 0,0-1 0,1 0 0,-1 1 0,0-1 0,1 0 0,-1 0 0,1 0 0,-1 0 0,1 0 0,-1 0 0,1-1 0,0 1 0,-1 0 0,1-1 0,0 0 0,0 1 0,-1-1 0,1 0 0,0 0 0,0 0 0,-1 0 0,1 0 0,0 0 0,0 0 0,0-1 0,-1 1 0,4-2 0,9-1 0,1-1 0,-1-1 0,0-1 0,14-7 0,-23 11 0,77-40 0,-3-2 0,-1-5 0,78-63 0,-129 91 0,0-2 0,25-28 0,-46 44 0,0 0 0,0-1 0,0 1 0,-1-1 0,0 0 0,0-1 0,-1 1 0,0-1 0,-1 0 0,0 0 0,0 0 0,1-13 0,-4 18 0,0 1 0,0-1 0,-1 0 0,1 1 0,-1-1 0,0 1 0,0-1 0,-1 1 0,1-1 0,-1 1 0,1 0 0,-1 0 0,0 0 0,0 0 0,-1 0 0,1 0 0,0 0 0,-1 1 0,0-1 0,0 1 0,1 0 0,-1 0 0,-1 0 0,1 0 0,0 0 0,0 1 0,-1 0 0,-3-2 0,-14-4 0,0 0 0,0 1 0,-31-4 0,45 9 0,-32-6 0,0 3 0,-1 1 0,0 1 0,-48 6 0,74-4 0,0 2 0,1 0 0,-1 1 0,1 0 0,-1 1 0,1 0 0,0 1 0,0 1 0,1 0 0,0 1 0,0 0 0,0 0 0,1 2 0,0-1 0,-16 17 0,25-22 0,0-1 0,0 1 0,0 0 0,0-1 0,0 1 0,0 0 0,1 0 0,-1 0 0,1 0 0,0 0 0,0 1 0,0-1 0,0 0 0,1 0 0,-1 1 0,1-1 0,0 7 0,1-7 0,0-1 0,0 1 0,0-1 0,0 0 0,0 1 0,0-1 0,1 0 0,-1 1 0,1-1 0,-1 0 0,1 0 0,0 0 0,0-1 0,0 1 0,0 0 0,0-1 0,5 3 0,2 1 0,1-1 0,0 0 0,0-1 0,0 0 0,0 0 0,0-1 0,1-1 0,-1 0 0,21 0 0,-17-2 0,1 0 0,-1-1 0,0 0 0,1-2 0,-1 1 0,-1-2 0,1 0 0,-1 0 0,17-10 0,-24 11 0,0 0 0,0 0 0,0 0 0,-1 0 0,0-1 0,0 0 0,0 0 0,0-1 0,-1 1 0,0-1 0,0 0 0,-1 0 0,1 0 0,-1-1 0,-1 1 0,1-1 0,-1 0 0,0 1 0,-1-1 0,0 0 0,1-7 0,-2 11 0,0 0 0,1 0 0,-2 1 0,1-1 0,0 0 0,0 1 0,-1-1 0,0 1 0,1-1 0,-1 0 0,-2-3 0,3 5 0,-1 1 0,0-1 0,1 0 0,-1 0 0,0 0 0,0 0 0,0 0 0,0 1 0,1-1 0,-1 0 0,0 1 0,0-1 0,0 1 0,0-1 0,-1 1 0,1 0 0,0-1 0,0 1 0,-1-1 0,-2 1 0,0 1 0,0-1 0,0 1 0,1-1 0,-1 1 0,0 0 0,1 0 0,-1 1 0,1-1 0,-1 1 0,1 0 0,0 0 0,-1 0 0,-2 3 0,-27 21 44,2 1-1,-34 39 0,32-31-790,-48 38-1,54-52-6078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5:08.27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50 195 24575,'-1'17'0,"-1"0"0,0 0 0,-2 0 0,-7 22 0,6-21 0,0-1 0,2 1 0,-3 29 0,6-43 0,1 0 0,-1 0 0,1 0 0,0 0 0,1 0 0,-1 0 0,1 0 0,-1 0 0,1-1 0,0 1 0,1 0 0,-1-1 0,0 0 0,1 0 0,0 0 0,0 0 0,0 0 0,0 0 0,0-1 0,1 1 0,-1-1 0,1 0 0,0 0 0,-1 0 0,6 1 0,13 6 0,2 0 0,48 11 0,-55-16 0,12 3 0,0-1 0,1-2 0,-1-1 0,1-1 0,33-2 0,-50-1 0,0 0 0,0-1 0,0 0 0,-1-1 0,1-1 0,0 0 0,-1 0 0,0-1 0,0-1 0,-1 0 0,1-1 0,-1 0 0,-1 0 0,11-10 0,-17 12 0,1 0 0,-1 0 0,0-1 0,-1 0 0,1 1 0,-1-1 0,-1 0 0,1-1 0,-1 1 0,0 0 0,0-1 0,0 1 0,-1-1 0,0 1 0,-1-1 0,0 0 0,0 0 0,0 1 0,0-1 0,-3-9 0,2 10 0,0 0 0,-1 0 0,0 1 0,0-1 0,0 0 0,0 1 0,-1 0 0,0-1 0,0 1 0,-1 0 0,1 0 0,-1 1 0,0-1 0,-1 1 0,1 0 0,-1 0 0,1 0 0,-1 1 0,0 0 0,-1 0 0,1 0 0,-10-4 0,-4 3 0,1 0 0,-1 1 0,0 1 0,0 1 0,0 0 0,0 2 0,0 0 0,0 1 0,1 1 0,-23 6 0,5 1 0,1 1 0,1 2 0,0 1 0,-42 24 0,67-33 0,-8 4 0,1 1 0,-22 17 0,35-24 0,0-1 0,0 1 0,1-1 0,-1 1 0,1 0 0,-1 0 0,1 0 0,0 0 0,0 1 0,0-1 0,0 0 0,1 1 0,-1 0 0,1-1 0,0 1 0,0 0 0,0-1 0,0 7 0,2-8 0,-1 1 0,1-1 0,0 0 0,0 0 0,0 0 0,0 1 0,0-1 0,0 0 0,1 0 0,-1-1 0,1 1 0,-1 0 0,1 0 0,0-1 0,0 1 0,0-1 0,0 0 0,0 1 0,0-1 0,0 0 0,0 0 0,0 0 0,0 0 0,1-1 0,-1 1 0,3 0 0,68 12 0,-66-12 0,0 0 0,0 0 0,0-1 0,1 0 0,-1 0 0,0-1 0,0 1 0,0-2 0,0 1 0,0-1 0,0 0 0,0 0 0,0-1 0,-1 0 0,1 0 0,-1-1 0,10-7 0,-10 5 0,1 0 0,-1 0 0,-1-1 0,1 0 0,-1 0 0,0-1 0,-1 0 0,0 1 0,0-1 0,-1-1 0,0 1 0,0 0 0,1-12 0,-2 12 0,-1 1 0,-1-1 0,0 0 0,0 1 0,0-1 0,-1 0 0,0 1 0,-1-1 0,1 1 0,-1-1 0,-1 1 0,0 0 0,0 0 0,0 0 0,-1 0 0,-7-10 0,8 12 0,0 1 0,0 0 0,-1 0 0,1 0 0,-1 1 0,0-1 0,0 1 0,0 0 0,-1 0 0,1 0 0,-1 1 0,1-1 0,-1 1 0,0 0 0,0 1 0,0-1 0,0 1 0,0 0 0,0 0 0,-1 0 0,1 1 0,0 0 0,0 0 0,-1 0 0,-7 2 0,9 0 0,-1 0 0,1-1 0,0 2 0,-1-1 0,1 0 0,0 1 0,1 0 0,-1 0 0,0 0 0,1 0 0,0 1 0,0 0 0,0-1 0,0 1 0,0 0 0,1 0 0,0 0 0,-1 1 0,2-1 0,-1 1 0,0-1 0,0 8 0,-4 11 0,1 1 0,1-1 0,0 26 0,3-46 0,0 4 0,1 1 0,0-1 0,0 0 0,0 0 0,1 1 0,-1-1 0,2 0 0,-1 0 0,4 9 0,-3-13 0,0 0 0,0 0 0,0 0 0,0 0 0,1 0 0,0 0 0,-1 0 0,1-1 0,0 1 0,0-1 0,0 0 0,1 0 0,-1 0 0,0-1 0,1 1 0,-1-1 0,1 1 0,0-1 0,6 1 0,19 4 0,1-2 0,-1 0 0,1-2 0,32-2 0,123-14 0,-147 10 0,9 0 0,120-16 0,-145 16 0,0-1 0,-1-1 0,0-1 0,0 0 0,24-13 0,-42 19 0,-1 0 0,0 0 0,0 0 0,0 0 0,0 0 0,-1 0 0,1 0 0,0-1 0,0 1 0,-1-1 0,1 0 0,-1 1 0,1-1 0,-1 0 0,0 0 0,1 0 0,-1 0 0,0 0 0,0 0 0,-1 0 0,1 0 0,0 0 0,-1 0 0,1 0 0,-1-1 0,0 1 0,0 0 0,1 0 0,-1-1 0,-1 1 0,1 0 0,0 0 0,-1 0 0,0-3 0,-2-2 0,0 2 0,-1-1 0,0 0 0,0 1 0,0-1 0,-1 1 0,0 0 0,0 1 0,0-1 0,-1 1 0,-6-5 0,-52-31 0,-2 3 0,-2 2 0,-1 3 0,-1 4 0,-2 2 0,0 4 0,-126-22 0,184 41 0,-65-5 0,75 8 0,0 0 0,0 0 0,0 0 0,0 1 0,0-1 0,0 1 0,0 0 0,1 0 0,-1 0 0,0 1 0,1-1 0,-1 1 0,1 0 0,-1 0 0,1 0 0,-4 4 0,6-4-47,0-1 0,0 1 0,0 0 0,0-1 0,0 1 0,0 0 0,1 0 0,-1 0 0,1 0-1,-1-1 1,1 1 0,0 0 0,0 0 0,0 0 0,0 0 0,0 0 0,0 0 0,0 0 0,1 0 0,-1 0 0,1 0 0,-1-1-1,1 1 1,0 0 0,0 0 0,0-1 0,0 1 0,2 2 0,17 25-6779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3:55:10.04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1 307 24575,'0'8'0,"-1"1"0,1-1 0,1 1 0,-1-1 0,1 1 0,1-1 0,3 12 0,-4-17 0,0 0 0,1 0 0,0-1 0,0 1 0,-1-1 0,2 1 0,-1-1 0,0 0 0,0 0 0,1 0 0,-1 0 0,1 0 0,-1 0 0,1-1 0,0 1 0,0-1 0,0 0 0,0 1 0,0-2 0,0 1 0,3 1 0,13 1 0,0 0 0,0-1 0,0-1 0,1-1 0,-1 0 0,0-2 0,0 0 0,0-1 0,30-9 0,-21 4 0,-1-1 0,0-2 0,-1-1 0,0-1 0,40-27 0,-54 32 0,-1-1 0,-1 0 0,1 0 0,14-20 0,-22 27 0,-1-1 0,1 0 0,-1 0 0,0-1 0,0 1 0,0 0 0,-1-1 0,1 1 0,-1-1 0,0 0 0,0 1 0,0-1 0,0 0 0,-1 1 0,1-1 0,-1 0 0,0 0 0,0 0 0,-1 1 0,1-1 0,-1 0 0,-1-4 0,0 5 0,0 0 0,0 1 0,0-1 0,0 0 0,-1 1 0,1 0 0,-1-1 0,0 1 0,1 0 0,-1 0 0,0 1 0,0-1 0,0 1 0,-1-1 0,1 1 0,0 0 0,-1 0 0,1 0 0,0 1 0,-1-1 0,1 1 0,-1 0 0,-3 0 0,-5-1 0,-1 1 0,1 1 0,-1 0 0,1 1 0,-16 3 0,9 2 0,-1 1 0,2 0 0,-1 2 0,1 0 0,1 1 0,0 0 0,0 2 0,1 0 0,1 1 0,0 0 0,1 1 0,1 1 0,0 0 0,1 1 0,-18 33 0,28-47 0,1-1 0,0 1 0,0-1 0,0 0 0,0 1 0,0 0 0,0-1 0,1 1 0,0-1 0,-1 1 0,1 0 0,0-1 0,0 1 0,0 0 0,0-1 0,1 1 0,-1 0 0,1-1 0,0 1 0,0-1 0,0 1 0,1 2 0,0-2 0,1-1 0,-1 1 0,1-1 0,-1 1 0,1-1 0,0 0 0,0 0 0,0 0 0,0-1 0,0 1 0,0-1 0,1 1 0,-1-1 0,6 1 0,7 1 0,0 0 0,0-2 0,0 0 0,0-1 0,0 0 0,19-3 0,-28 2 0,-1 0 0,1-1 0,-1 1 0,1-1 0,-1 0 0,0-1 0,0 0 0,0 0 0,0 0 0,0 0 0,-1-1 0,1 0 0,-1 0 0,0-1 0,0 1 0,-1-1 0,1 0 0,-1-1 0,5-8 0,-5 7 0,-1 0 0,0-1 0,-1 1 0,0 0 0,0-1 0,0 0 0,-1 0 0,0 1 0,-1-1 0,1 0 0,-2 0 0,1 0 0,-1 0 0,0 1 0,-1-1 0,-3-11 0,3 14 0,0 1 0,0-1 0,-1 1 0,0-1 0,1 1 0,-1 0 0,-1 0 0,1 0 0,-1 1 0,1-1 0,-1 1 0,0 0 0,0 0 0,-1 0 0,1 1 0,0-1 0,-1 1 0,0 0 0,1 0 0,-1 1 0,0-1 0,-7 0 0,-12-2 0,0 0 0,0 2 0,-32 0 0,47 2 0,-1 0 0,-1 0 0,1 0 0,-1 1 0,1 1 0,0 0 0,0 0 0,0 1 0,0 0 0,-14 7 0,21-8 0,0 0 0,0 0 0,0 0 0,0 0 0,0 1 0,1-1 0,-1 1 0,1-1 0,0 1 0,0 0 0,0 0 0,0 0 0,0 0 0,1 0 0,-1 1 0,1-1 0,0 0 0,0 1 0,0-1 0,1 1 0,-1-1 0,1 1 0,0-1 0,-1 1 0,2-1 0,-1 1 0,0-1 0,1 1 0,0-1 0,-1 1 0,3 3 0,-2-4 0,0 0 0,1 0 0,-1 0 0,1 0 0,0 0 0,0 0 0,0-1 0,0 1 0,1-1 0,-1 0 0,0 1 0,1-1 0,0 0 0,0 0 0,-1-1 0,1 1 0,0-1 0,0 1 0,0-1 0,1 0 0,-1 0 0,0 0 0,0-1 0,6 1 0,11 2 0,0-1 0,39-2 0,-37 0 0,8 0 0,-2 1 0,0-1 0,0-2 0,0 0 0,0-2 0,39-11 0,-63 14 0,-1 0 0,0-1 0,0 0 0,1 0 0,-1 0 0,-1 0 0,1 0 0,0 0 0,0-1 0,-1 0 0,1 1 0,-1-1 0,0 0 0,0 0 0,0 0 0,0 0 0,-1-1 0,1 1 0,-1 0 0,0-1 0,0 1 0,0-1 0,0 1 0,-1-1 0,1 1 0,-1-1 0,0 0 0,0 1 0,-1-1 0,1 1 0,0-1 0,-2-3 0,0-3 0,0-1 0,-1 1 0,0 0 0,-1 0 0,0 1 0,0-1 0,-1 1 0,0 0 0,-1 0 0,-7-8 0,2 5 0,-1 1 0,0 0 0,-1 1 0,0 1 0,0 0 0,-1 0 0,-1 1 0,1 1 0,-22-7 0,26 10 0,-1 1 0,1 0 0,0 0 0,-1 1 0,0 0 0,1 1 0,-1 1 0,0-1 0,0 2 0,1-1 0,-1 2 0,0-1 0,1 1 0,-1 1 0,-11 4 0,18-5 7,1 0 0,0-1 0,0 1 0,0 1 0,1-1 1,-1 0-1,0 1 0,1-1 0,-1 1 0,1 0 0,0 0 0,0 0 0,0 0 0,1 0 0,-1 0 0,-1 5 0,0 0-255,1 0 1,0 1-1,1-1 1,0 0-1,0 16 1,1-2-6579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C126D-BCCE-4A03-A599-B5C446741928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11EC-80BF-45A4-9CE8-3BE613647E1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767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2">
            <a:extLst>
              <a:ext uri="{FF2B5EF4-FFF2-40B4-BE49-F238E27FC236}">
                <a16:creationId xmlns:a16="http://schemas.microsoft.com/office/drawing/2014/main" id="{B2082DE3-7A08-4F2A-A1F0-D2AE876EC0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998" r="25166"/>
          <a:stretch/>
        </p:blipFill>
        <p:spPr>
          <a:xfrm>
            <a:off x="3309017" y="-7306"/>
            <a:ext cx="8882985" cy="6212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23AC4-18B3-48A0-84B7-D77752412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169" y="106104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7D24B-27D9-432F-873C-2AE5CC28A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169" y="4003370"/>
            <a:ext cx="9144000" cy="40055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96563FA-C63E-4FC7-A848-74718FB21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9976" y="5804743"/>
            <a:ext cx="2882024" cy="6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3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D9A735F-6737-44DB-85B5-2C7240C8E1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BF0CC5-1E35-4853-93C4-0D577C60FE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FF1F880-13C7-49DF-A9B0-952A109A06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7F57CD-413F-489F-89EE-AD7BFDB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886CE46-C9AB-47FE-9436-570210CE0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39385A-D35A-4192-BDD3-39F13C206C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909178C4-C067-9342-80E7-59297E96D80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5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3D43882-AB05-4321-85F6-636A26E770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3438174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-9174"/>
            <a:ext cx="6087535" cy="34290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15">
            <a:extLst>
              <a:ext uri="{FF2B5EF4-FFF2-40B4-BE49-F238E27FC236}">
                <a16:creationId xmlns:a16="http://schemas.microsoft.com/office/drawing/2014/main" id="{D17A6F7E-584B-0746-92B4-B3713B2E302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87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1055" y="-10231"/>
            <a:ext cx="3043769" cy="6877404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6867173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-10232"/>
            <a:ext cx="3043769" cy="6867174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-9174"/>
            <a:ext cx="3043763" cy="6867174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BEEC06CD-71CF-6140-9683-F444B4136FF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03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mi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1055" y="3423877"/>
            <a:ext cx="3043769" cy="3443295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3429000"/>
            <a:ext cx="3048000" cy="3438173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3418768"/>
            <a:ext cx="3043769" cy="3438174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3419826"/>
            <a:ext cx="3043763" cy="3438174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929CA5-9688-4358-B99E-EDE2FB52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D89A21-13C4-4D1B-BF7A-01FF9CCD1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1F133DB-5A1B-4BBD-9D96-4DBD9DF603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5" name="Footer Placeholder 15">
            <a:extLst>
              <a:ext uri="{FF2B5EF4-FFF2-40B4-BE49-F238E27FC236}">
                <a16:creationId xmlns:a16="http://schemas.microsoft.com/office/drawing/2014/main" id="{2E1BB142-E9CC-464D-B3A7-7388C3BF3B4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12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 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AACC41-4D33-4190-80E2-5446F2FC4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132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AACC41-4D33-4190-80E2-5446F2FC4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1123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651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DC48CF1A-AD9E-4DD5-B758-9BCA75F09B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08800" y="2053694"/>
            <a:ext cx="3759200" cy="2387600"/>
          </a:xfrm>
        </p:spPr>
        <p:txBody>
          <a:bodyPr anchor="b"/>
          <a:lstStyle>
            <a:lvl1pPr algn="l">
              <a:defRPr sz="6000" b="0" i="0">
                <a:solidFill>
                  <a:schemeClr val="accent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defRPr>
            </a:lvl1pPr>
          </a:lstStyle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8F2AB20-7D19-4AC0-B981-F48200497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8800" y="4566080"/>
            <a:ext cx="3759200" cy="691719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IBM Plex Sans" panose="020B0503050203000203" pitchFamily="34" charset="77"/>
                <a:ea typeface="Helvetica Neue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dirty="0"/>
              <a:t>Name and Surname</a:t>
            </a:r>
          </a:p>
        </p:txBody>
      </p:sp>
      <p:sp>
        <p:nvSpPr>
          <p:cNvPr id="8" name="CasellaDiTesto 11">
            <a:extLst>
              <a:ext uri="{FF2B5EF4-FFF2-40B4-BE49-F238E27FC236}">
                <a16:creationId xmlns:a16="http://schemas.microsoft.com/office/drawing/2014/main" id="{8EF99839-AFC6-4E86-A7FC-E821895888C8}"/>
              </a:ext>
            </a:extLst>
          </p:cNvPr>
          <p:cNvSpPr txBox="1"/>
          <p:nvPr userDrawn="1"/>
        </p:nvSpPr>
        <p:spPr>
          <a:xfrm>
            <a:off x="9242218" y="1617785"/>
            <a:ext cx="6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latin typeface="IBM Plex Sans" panose="020B0503050203000203" pitchFamily="34" charset="77"/>
            </a:endParaRPr>
          </a:p>
        </p:txBody>
      </p:sp>
      <p:pic>
        <p:nvPicPr>
          <p:cNvPr id="9" name="Immagine 6">
            <a:extLst>
              <a:ext uri="{FF2B5EF4-FFF2-40B4-BE49-F238E27FC236}">
                <a16:creationId xmlns:a16="http://schemas.microsoft.com/office/drawing/2014/main" id="{7915D7C3-DB9D-4015-BD51-2FDE48A31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976" y="5862180"/>
            <a:ext cx="2882024" cy="685897"/>
          </a:xfrm>
          <a:prstGeom prst="rect">
            <a:avLst/>
          </a:prstGeom>
        </p:spPr>
      </p:pic>
      <p:pic>
        <p:nvPicPr>
          <p:cNvPr id="10" name="Immagine 12">
            <a:extLst>
              <a:ext uri="{FF2B5EF4-FFF2-40B4-BE49-F238E27FC236}">
                <a16:creationId xmlns:a16="http://schemas.microsoft.com/office/drawing/2014/main" id="{EF53F9E0-727D-408F-9BB1-643DBE542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822" b="32761"/>
          <a:stretch/>
        </p:blipFill>
        <p:spPr>
          <a:xfrm rot="16200000" flipV="1">
            <a:off x="41017" y="-41017"/>
            <a:ext cx="5862178" cy="5944215"/>
          </a:xfrm>
          <a:prstGeom prst="rect">
            <a:avLst/>
          </a:prstGeom>
        </p:spPr>
      </p:pic>
      <p:pic>
        <p:nvPicPr>
          <p:cNvPr id="11" name="Immagine 14" descr="Immagine che contiene edificio&#10;&#10;&#10;&#10;Descrizione generata automaticamente">
            <a:extLst>
              <a:ext uri="{FF2B5EF4-FFF2-40B4-BE49-F238E27FC236}">
                <a16:creationId xmlns:a16="http://schemas.microsoft.com/office/drawing/2014/main" id="{6C169A71-0D93-4859-B776-B34C866E3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867742" y="1142097"/>
            <a:ext cx="1207171" cy="482868"/>
          </a:xfrm>
          <a:prstGeom prst="rect">
            <a:avLst/>
          </a:prstGeom>
        </p:spPr>
      </p:pic>
      <p:pic>
        <p:nvPicPr>
          <p:cNvPr id="12" name="Immagine 16">
            <a:extLst>
              <a:ext uri="{FF2B5EF4-FFF2-40B4-BE49-F238E27FC236}">
                <a16:creationId xmlns:a16="http://schemas.microsoft.com/office/drawing/2014/main" id="{B8575ED4-0008-474C-BFAC-6C569F345DF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57284" y="106276"/>
            <a:ext cx="2570746" cy="25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9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AD2D385-F1E8-4134-B39E-3BC58C62B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7710"/>
            <a:ext cx="4162778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880B1-9527-42F1-B2C8-FDE7D81E6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A3174C-4B39-4B3E-8465-0927B70A89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1" name="Footer Placeholder 15">
            <a:extLst>
              <a:ext uri="{FF2B5EF4-FFF2-40B4-BE49-F238E27FC236}">
                <a16:creationId xmlns:a16="http://schemas.microsoft.com/office/drawing/2014/main" id="{CF086E5A-429F-4BB9-BDA8-A679DAF0380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66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0F5524-47D3-4FDA-B771-803E4256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09BAE2A-03E6-4316-B137-353EDD7B2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B7E54-47CD-498F-AA36-7DE2ECD0A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2A3D2A73-A031-4A7A-AF68-9770785E56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6EFB2E8-9610-4874-81FD-6F28391E02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432398"/>
            <a:ext cx="11821358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FF88A2C-B9AD-4D45-861D-B2703EC042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3143249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 dirty="0"/>
              <a:t>July © 2020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3773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415844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D216064-06D3-46D7-BA59-6133E03667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4156" y="1582415"/>
            <a:ext cx="5867400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4" name="Footer Placeholder 15">
            <a:extLst>
              <a:ext uri="{FF2B5EF4-FFF2-40B4-BE49-F238E27FC236}">
                <a16:creationId xmlns:a16="http://schemas.microsoft.com/office/drawing/2014/main" id="{6066A83C-A26D-D34F-8C70-02B9028A67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6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| Title |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B574FCE-88D7-48BA-9009-C3CBD1C139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4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CE2E23D-D439-4DA8-90B0-2C404E688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2C397A05-4C2F-9041-A548-5AF00F69F5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3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582416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B44D60B-26E9-49DE-804A-7375E4DEB8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890" y="1582415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CFD76F0-D768-4C65-850F-EF8316895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5334" y="1582414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B90D94-DFD3-49C6-953B-A70552EE7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24621" y="1582414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9C96E031-9088-154F-8210-4FB1E604D1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9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| Title |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16A4FF-1BA0-416F-907F-576B6A1E2A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5">
            <a:extLst>
              <a:ext uri="{FF2B5EF4-FFF2-40B4-BE49-F238E27FC236}">
                <a16:creationId xmlns:a16="http://schemas.microsoft.com/office/drawing/2014/main" id="{A7341EF4-C2AF-0F4B-894D-E445BC68F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0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AD9B9D-B961-45B9-8653-7CA214E1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53B9A-B5DD-4DEF-89E4-B12FE4AA13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5D1D5-718E-46EC-9321-22C67ADB8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A2175CA8-6BA4-574A-A1E6-D199B33836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5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D9A735F-6737-44DB-85B5-2C7240C8E1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BF0CC5-1E35-4853-93C4-0D577C60FE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FF1F880-13C7-49DF-A9B0-952A109A06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7F57CD-413F-489F-89EE-AD7BFDB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886CE46-C9AB-47FE-9436-570210CE0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39385A-D35A-4192-BDD3-39F13C206C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198EC2D8-0E43-7540-8084-B7778149232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0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C6094-A618-4297-81EF-4E9F014E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47D32-AABB-4F42-839F-1D134D24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52D81-F51B-4FB2-805A-D1C2A0420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77707-C6FC-4491-AD10-3188DEF9A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July © 2020 IBM Client Innovation Center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B8B5F-DAD0-45FA-8722-4ECFC4BC8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34A26-F315-42B0-AC8A-A582B47B1A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00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1" r:id="rId4"/>
    <p:sldLayoutId id="2147483652" r:id="rId5"/>
    <p:sldLayoutId id="2147483655" r:id="rId6"/>
    <p:sldLayoutId id="2147483654" r:id="rId7"/>
    <p:sldLayoutId id="2147483653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4" r:id="rId15"/>
    <p:sldLayoutId id="2147483661" r:id="rId16"/>
    <p:sldLayoutId id="214748366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.png"/><Relationship Id="rId21" Type="http://schemas.openxmlformats.org/officeDocument/2006/relationships/image" Target="../media/image29.png"/><Relationship Id="rId63" Type="http://schemas.openxmlformats.org/officeDocument/2006/relationships/image" Target="../media/image50.png"/><Relationship Id="rId159" Type="http://schemas.openxmlformats.org/officeDocument/2006/relationships/image" Target="../media/image97.png"/><Relationship Id="rId170" Type="http://schemas.openxmlformats.org/officeDocument/2006/relationships/customXml" Target="../ink/ink86.xml"/><Relationship Id="rId191" Type="http://schemas.openxmlformats.org/officeDocument/2006/relationships/image" Target="../media/image113.png"/><Relationship Id="rId205" Type="http://schemas.openxmlformats.org/officeDocument/2006/relationships/image" Target="../media/image120.png"/><Relationship Id="rId226" Type="http://schemas.openxmlformats.org/officeDocument/2006/relationships/customXml" Target="../ink/ink114.xml"/><Relationship Id="rId247" Type="http://schemas.openxmlformats.org/officeDocument/2006/relationships/customXml" Target="../ink/ink125.xml"/><Relationship Id="rId107" Type="http://schemas.openxmlformats.org/officeDocument/2006/relationships/image" Target="../media/image71.png"/><Relationship Id="rId11" Type="http://schemas.openxmlformats.org/officeDocument/2006/relationships/image" Target="../media/image24.png"/><Relationship Id="rId32" Type="http://schemas.openxmlformats.org/officeDocument/2006/relationships/customXml" Target="../ink/ink16.xml"/><Relationship Id="rId53" Type="http://schemas.openxmlformats.org/officeDocument/2006/relationships/image" Target="../media/image45.png"/><Relationship Id="rId74" Type="http://schemas.openxmlformats.org/officeDocument/2006/relationships/customXml" Target="../ink/ink37.xml"/><Relationship Id="rId128" Type="http://schemas.openxmlformats.org/officeDocument/2006/relationships/customXml" Target="../ink/ink65.xml"/><Relationship Id="rId149" Type="http://schemas.openxmlformats.org/officeDocument/2006/relationships/image" Target="../media/image92.png"/><Relationship Id="rId5" Type="http://schemas.openxmlformats.org/officeDocument/2006/relationships/image" Target="../media/image21.png"/><Relationship Id="rId95" Type="http://schemas.openxmlformats.org/officeDocument/2006/relationships/customXml" Target="../ink/ink48.xml"/><Relationship Id="rId160" Type="http://schemas.openxmlformats.org/officeDocument/2006/relationships/customXml" Target="../ink/ink81.xml"/><Relationship Id="rId181" Type="http://schemas.openxmlformats.org/officeDocument/2006/relationships/image" Target="../media/image108.png"/><Relationship Id="rId216" Type="http://schemas.openxmlformats.org/officeDocument/2006/relationships/customXml" Target="../ink/ink109.xml"/><Relationship Id="rId237" Type="http://schemas.openxmlformats.org/officeDocument/2006/relationships/image" Target="../media/image136.png"/><Relationship Id="rId258" Type="http://schemas.openxmlformats.org/officeDocument/2006/relationships/customXml" Target="../ink/ink131.xml"/><Relationship Id="rId22" Type="http://schemas.openxmlformats.org/officeDocument/2006/relationships/customXml" Target="../ink/ink11.xml"/><Relationship Id="rId43" Type="http://schemas.openxmlformats.org/officeDocument/2006/relationships/image" Target="../media/image40.png"/><Relationship Id="rId64" Type="http://schemas.openxmlformats.org/officeDocument/2006/relationships/customXml" Target="../ink/ink32.xml"/><Relationship Id="rId118" Type="http://schemas.openxmlformats.org/officeDocument/2006/relationships/customXml" Target="../ink/ink60.xml"/><Relationship Id="rId139" Type="http://schemas.openxmlformats.org/officeDocument/2006/relationships/image" Target="../media/image87.png"/><Relationship Id="rId85" Type="http://schemas.openxmlformats.org/officeDocument/2006/relationships/image" Target="../media/image61.png"/><Relationship Id="rId150" Type="http://schemas.openxmlformats.org/officeDocument/2006/relationships/customXml" Target="../ink/ink76.xml"/><Relationship Id="rId171" Type="http://schemas.openxmlformats.org/officeDocument/2006/relationships/image" Target="../media/image103.png"/><Relationship Id="rId192" Type="http://schemas.openxmlformats.org/officeDocument/2006/relationships/customXml" Target="../ink/ink97.xml"/><Relationship Id="rId206" Type="http://schemas.openxmlformats.org/officeDocument/2006/relationships/customXml" Target="../ink/ink104.xml"/><Relationship Id="rId227" Type="http://schemas.openxmlformats.org/officeDocument/2006/relationships/image" Target="../media/image131.png"/><Relationship Id="rId248" Type="http://schemas.openxmlformats.org/officeDocument/2006/relationships/image" Target="../media/image141.png"/><Relationship Id="rId12" Type="http://schemas.openxmlformats.org/officeDocument/2006/relationships/customXml" Target="../ink/ink6.xml"/><Relationship Id="rId33" Type="http://schemas.openxmlformats.org/officeDocument/2006/relationships/image" Target="../media/image35.png"/><Relationship Id="rId108" Type="http://schemas.openxmlformats.org/officeDocument/2006/relationships/customXml" Target="../ink/ink55.xml"/><Relationship Id="rId129" Type="http://schemas.openxmlformats.org/officeDocument/2006/relationships/image" Target="../media/image82.png"/><Relationship Id="rId54" Type="http://schemas.openxmlformats.org/officeDocument/2006/relationships/customXml" Target="../ink/ink27.xml"/><Relationship Id="rId75" Type="http://schemas.openxmlformats.org/officeDocument/2006/relationships/image" Target="../media/image56.png"/><Relationship Id="rId96" Type="http://schemas.openxmlformats.org/officeDocument/2006/relationships/image" Target="../media/image66.png"/><Relationship Id="rId140" Type="http://schemas.openxmlformats.org/officeDocument/2006/relationships/customXml" Target="../ink/ink71.xml"/><Relationship Id="rId161" Type="http://schemas.openxmlformats.org/officeDocument/2006/relationships/image" Target="../media/image98.png"/><Relationship Id="rId182" Type="http://schemas.openxmlformats.org/officeDocument/2006/relationships/customXml" Target="../ink/ink92.xml"/><Relationship Id="rId217" Type="http://schemas.openxmlformats.org/officeDocument/2006/relationships/image" Target="../media/image126.png"/><Relationship Id="rId6" Type="http://schemas.openxmlformats.org/officeDocument/2006/relationships/customXml" Target="../ink/ink3.xml"/><Relationship Id="rId238" Type="http://schemas.openxmlformats.org/officeDocument/2006/relationships/customXml" Target="../ink/ink120.xml"/><Relationship Id="rId259" Type="http://schemas.openxmlformats.org/officeDocument/2006/relationships/customXml" Target="../ink/ink132.xml"/><Relationship Id="rId23" Type="http://schemas.openxmlformats.org/officeDocument/2006/relationships/image" Target="../media/image30.png"/><Relationship Id="rId119" Type="http://schemas.openxmlformats.org/officeDocument/2006/relationships/image" Target="../media/image77.png"/><Relationship Id="rId44" Type="http://schemas.openxmlformats.org/officeDocument/2006/relationships/customXml" Target="../ink/ink22.xml"/><Relationship Id="rId65" Type="http://schemas.openxmlformats.org/officeDocument/2006/relationships/image" Target="../media/image51.png"/><Relationship Id="rId86" Type="http://schemas.openxmlformats.org/officeDocument/2006/relationships/customXml" Target="../ink/ink43.xml"/><Relationship Id="rId130" Type="http://schemas.openxmlformats.org/officeDocument/2006/relationships/customXml" Target="../ink/ink66.xml"/><Relationship Id="rId151" Type="http://schemas.openxmlformats.org/officeDocument/2006/relationships/image" Target="../media/image93.png"/><Relationship Id="rId172" Type="http://schemas.openxmlformats.org/officeDocument/2006/relationships/customXml" Target="../ink/ink87.xml"/><Relationship Id="rId193" Type="http://schemas.openxmlformats.org/officeDocument/2006/relationships/image" Target="../media/image114.png"/><Relationship Id="rId207" Type="http://schemas.openxmlformats.org/officeDocument/2006/relationships/image" Target="../media/image121.png"/><Relationship Id="rId228" Type="http://schemas.openxmlformats.org/officeDocument/2006/relationships/customXml" Target="../ink/ink115.xml"/><Relationship Id="rId249" Type="http://schemas.openxmlformats.org/officeDocument/2006/relationships/customXml" Target="../ink/ink126.xml"/><Relationship Id="rId13" Type="http://schemas.openxmlformats.org/officeDocument/2006/relationships/image" Target="../media/image25.png"/><Relationship Id="rId109" Type="http://schemas.openxmlformats.org/officeDocument/2006/relationships/image" Target="../media/image72.png"/><Relationship Id="rId260" Type="http://schemas.openxmlformats.org/officeDocument/2006/relationships/customXml" Target="../ink/ink133.xml"/><Relationship Id="rId34" Type="http://schemas.openxmlformats.org/officeDocument/2006/relationships/customXml" Target="../ink/ink17.xml"/><Relationship Id="rId55" Type="http://schemas.openxmlformats.org/officeDocument/2006/relationships/image" Target="../media/image46.png"/><Relationship Id="rId76" Type="http://schemas.openxmlformats.org/officeDocument/2006/relationships/customXml" Target="../ink/ink38.xml"/><Relationship Id="rId97" Type="http://schemas.openxmlformats.org/officeDocument/2006/relationships/customXml" Target="../ink/ink49.xml"/><Relationship Id="rId120" Type="http://schemas.openxmlformats.org/officeDocument/2006/relationships/customXml" Target="../ink/ink61.xml"/><Relationship Id="rId141" Type="http://schemas.openxmlformats.org/officeDocument/2006/relationships/image" Target="../media/image88.png"/><Relationship Id="rId7" Type="http://schemas.openxmlformats.org/officeDocument/2006/relationships/image" Target="../media/image22.png"/><Relationship Id="rId162" Type="http://schemas.openxmlformats.org/officeDocument/2006/relationships/customXml" Target="../ink/ink82.xml"/><Relationship Id="rId183" Type="http://schemas.openxmlformats.org/officeDocument/2006/relationships/image" Target="../media/image109.png"/><Relationship Id="rId218" Type="http://schemas.openxmlformats.org/officeDocument/2006/relationships/customXml" Target="../ink/ink110.xml"/><Relationship Id="rId239" Type="http://schemas.openxmlformats.org/officeDocument/2006/relationships/image" Target="../media/image137.png"/><Relationship Id="rId250" Type="http://schemas.openxmlformats.org/officeDocument/2006/relationships/image" Target="../media/image142.png"/><Relationship Id="rId24" Type="http://schemas.openxmlformats.org/officeDocument/2006/relationships/customXml" Target="../ink/ink12.xml"/><Relationship Id="rId45" Type="http://schemas.openxmlformats.org/officeDocument/2006/relationships/image" Target="../media/image41.png"/><Relationship Id="rId66" Type="http://schemas.openxmlformats.org/officeDocument/2006/relationships/customXml" Target="../ink/ink33.xml"/><Relationship Id="rId87" Type="http://schemas.openxmlformats.org/officeDocument/2006/relationships/image" Target="../media/image62.png"/><Relationship Id="rId110" Type="http://schemas.openxmlformats.org/officeDocument/2006/relationships/customXml" Target="../ink/ink56.xml"/><Relationship Id="rId131" Type="http://schemas.openxmlformats.org/officeDocument/2006/relationships/image" Target="../media/image83.png"/><Relationship Id="rId152" Type="http://schemas.openxmlformats.org/officeDocument/2006/relationships/customXml" Target="../ink/ink77.xml"/><Relationship Id="rId173" Type="http://schemas.openxmlformats.org/officeDocument/2006/relationships/image" Target="../media/image104.png"/><Relationship Id="rId194" Type="http://schemas.openxmlformats.org/officeDocument/2006/relationships/customXml" Target="../ink/ink98.xml"/><Relationship Id="rId208" Type="http://schemas.openxmlformats.org/officeDocument/2006/relationships/customXml" Target="../ink/ink105.xml"/><Relationship Id="rId229" Type="http://schemas.openxmlformats.org/officeDocument/2006/relationships/image" Target="../media/image132.png"/><Relationship Id="rId240" Type="http://schemas.openxmlformats.org/officeDocument/2006/relationships/customXml" Target="../ink/ink121.xml"/><Relationship Id="rId261" Type="http://schemas.openxmlformats.org/officeDocument/2006/relationships/customXml" Target="../ink/ink134.xml"/><Relationship Id="rId14" Type="http://schemas.openxmlformats.org/officeDocument/2006/relationships/customXml" Target="../ink/ink7.xml"/><Relationship Id="rId35" Type="http://schemas.openxmlformats.org/officeDocument/2006/relationships/image" Target="../media/image36.png"/><Relationship Id="rId56" Type="http://schemas.openxmlformats.org/officeDocument/2006/relationships/customXml" Target="../ink/ink28.xml"/><Relationship Id="rId77" Type="http://schemas.openxmlformats.org/officeDocument/2006/relationships/image" Target="../media/image57.png"/><Relationship Id="rId100" Type="http://schemas.openxmlformats.org/officeDocument/2006/relationships/customXml" Target="../ink/ink51.xml"/><Relationship Id="rId8" Type="http://schemas.openxmlformats.org/officeDocument/2006/relationships/customXml" Target="../ink/ink4.xml"/><Relationship Id="rId98" Type="http://schemas.openxmlformats.org/officeDocument/2006/relationships/customXml" Target="../ink/ink50.xml"/><Relationship Id="rId121" Type="http://schemas.openxmlformats.org/officeDocument/2006/relationships/image" Target="../media/image78.png"/><Relationship Id="rId142" Type="http://schemas.openxmlformats.org/officeDocument/2006/relationships/customXml" Target="../ink/ink72.xml"/><Relationship Id="rId163" Type="http://schemas.openxmlformats.org/officeDocument/2006/relationships/image" Target="../media/image99.png"/><Relationship Id="rId184" Type="http://schemas.openxmlformats.org/officeDocument/2006/relationships/customXml" Target="../ink/ink93.xml"/><Relationship Id="rId219" Type="http://schemas.openxmlformats.org/officeDocument/2006/relationships/image" Target="../media/image127.png"/><Relationship Id="rId230" Type="http://schemas.openxmlformats.org/officeDocument/2006/relationships/customXml" Target="../ink/ink116.xml"/><Relationship Id="rId251" Type="http://schemas.openxmlformats.org/officeDocument/2006/relationships/customXml" Target="../ink/ink127.xml"/><Relationship Id="rId25" Type="http://schemas.openxmlformats.org/officeDocument/2006/relationships/image" Target="../media/image31.png"/><Relationship Id="rId46" Type="http://schemas.openxmlformats.org/officeDocument/2006/relationships/customXml" Target="../ink/ink23.xml"/><Relationship Id="rId67" Type="http://schemas.openxmlformats.org/officeDocument/2006/relationships/image" Target="../media/image52.png"/><Relationship Id="rId88" Type="http://schemas.openxmlformats.org/officeDocument/2006/relationships/customXml" Target="../ink/ink44.xml"/><Relationship Id="rId111" Type="http://schemas.openxmlformats.org/officeDocument/2006/relationships/image" Target="../media/image73.png"/><Relationship Id="rId132" Type="http://schemas.openxmlformats.org/officeDocument/2006/relationships/customXml" Target="../ink/ink67.xml"/><Relationship Id="rId153" Type="http://schemas.openxmlformats.org/officeDocument/2006/relationships/image" Target="../media/image94.png"/><Relationship Id="rId174" Type="http://schemas.openxmlformats.org/officeDocument/2006/relationships/customXml" Target="../ink/ink88.xml"/><Relationship Id="rId195" Type="http://schemas.openxmlformats.org/officeDocument/2006/relationships/image" Target="../media/image115.png"/><Relationship Id="rId209" Type="http://schemas.openxmlformats.org/officeDocument/2006/relationships/image" Target="../media/image122.png"/><Relationship Id="rId220" Type="http://schemas.openxmlformats.org/officeDocument/2006/relationships/customXml" Target="../ink/ink111.xml"/><Relationship Id="rId241" Type="http://schemas.openxmlformats.org/officeDocument/2006/relationships/customXml" Target="../ink/ink122.xml"/><Relationship Id="rId15" Type="http://schemas.openxmlformats.org/officeDocument/2006/relationships/image" Target="../media/image26.png"/><Relationship Id="rId36" Type="http://schemas.openxmlformats.org/officeDocument/2006/relationships/customXml" Target="../ink/ink18.xml"/><Relationship Id="rId57" Type="http://schemas.openxmlformats.org/officeDocument/2006/relationships/image" Target="../media/image47.png"/><Relationship Id="rId262" Type="http://schemas.openxmlformats.org/officeDocument/2006/relationships/customXml" Target="../ink/ink135.xml"/><Relationship Id="rId78" Type="http://schemas.openxmlformats.org/officeDocument/2006/relationships/customXml" Target="../ink/ink39.xml"/><Relationship Id="rId99" Type="http://schemas.openxmlformats.org/officeDocument/2006/relationships/image" Target="../media/image67.png"/><Relationship Id="rId101" Type="http://schemas.openxmlformats.org/officeDocument/2006/relationships/image" Target="../media/image68.png"/><Relationship Id="rId122" Type="http://schemas.openxmlformats.org/officeDocument/2006/relationships/customXml" Target="../ink/ink62.xml"/><Relationship Id="rId143" Type="http://schemas.openxmlformats.org/officeDocument/2006/relationships/image" Target="../media/image89.png"/><Relationship Id="rId164" Type="http://schemas.openxmlformats.org/officeDocument/2006/relationships/customXml" Target="../ink/ink83.xml"/><Relationship Id="rId185" Type="http://schemas.openxmlformats.org/officeDocument/2006/relationships/image" Target="../media/image110.png"/><Relationship Id="rId9" Type="http://schemas.openxmlformats.org/officeDocument/2006/relationships/image" Target="../media/image23.png"/><Relationship Id="rId210" Type="http://schemas.openxmlformats.org/officeDocument/2006/relationships/customXml" Target="../ink/ink106.xml"/><Relationship Id="rId26" Type="http://schemas.openxmlformats.org/officeDocument/2006/relationships/customXml" Target="../ink/ink13.xml"/><Relationship Id="rId231" Type="http://schemas.openxmlformats.org/officeDocument/2006/relationships/image" Target="../media/image133.png"/><Relationship Id="rId252" Type="http://schemas.openxmlformats.org/officeDocument/2006/relationships/image" Target="../media/image143.png"/><Relationship Id="rId47" Type="http://schemas.openxmlformats.org/officeDocument/2006/relationships/image" Target="../media/image42.png"/><Relationship Id="rId68" Type="http://schemas.openxmlformats.org/officeDocument/2006/relationships/customXml" Target="../ink/ink34.xml"/><Relationship Id="rId89" Type="http://schemas.openxmlformats.org/officeDocument/2006/relationships/image" Target="../media/image63.png"/><Relationship Id="rId112" Type="http://schemas.openxmlformats.org/officeDocument/2006/relationships/customXml" Target="../ink/ink57.xml"/><Relationship Id="rId133" Type="http://schemas.openxmlformats.org/officeDocument/2006/relationships/image" Target="../media/image84.png"/><Relationship Id="rId154" Type="http://schemas.openxmlformats.org/officeDocument/2006/relationships/customXml" Target="../ink/ink78.xml"/><Relationship Id="rId175" Type="http://schemas.openxmlformats.org/officeDocument/2006/relationships/image" Target="../media/image105.png"/><Relationship Id="rId196" Type="http://schemas.openxmlformats.org/officeDocument/2006/relationships/customXml" Target="../ink/ink99.xml"/><Relationship Id="rId200" Type="http://schemas.openxmlformats.org/officeDocument/2006/relationships/customXml" Target="../ink/ink101.xml"/><Relationship Id="rId16" Type="http://schemas.openxmlformats.org/officeDocument/2006/relationships/customXml" Target="../ink/ink8.xml"/><Relationship Id="rId221" Type="http://schemas.openxmlformats.org/officeDocument/2006/relationships/image" Target="../media/image128.png"/><Relationship Id="rId242" Type="http://schemas.openxmlformats.org/officeDocument/2006/relationships/image" Target="../media/image138.png"/><Relationship Id="rId263" Type="http://schemas.openxmlformats.org/officeDocument/2006/relationships/customXml" Target="../ink/ink136.xml"/><Relationship Id="rId37" Type="http://schemas.openxmlformats.org/officeDocument/2006/relationships/image" Target="../media/image37.png"/><Relationship Id="rId58" Type="http://schemas.openxmlformats.org/officeDocument/2006/relationships/customXml" Target="../ink/ink29.xml"/><Relationship Id="rId79" Type="http://schemas.openxmlformats.org/officeDocument/2006/relationships/image" Target="../media/image58.png"/><Relationship Id="rId102" Type="http://schemas.openxmlformats.org/officeDocument/2006/relationships/customXml" Target="../ink/ink52.xml"/><Relationship Id="rId123" Type="http://schemas.openxmlformats.org/officeDocument/2006/relationships/image" Target="../media/image79.png"/><Relationship Id="rId144" Type="http://schemas.openxmlformats.org/officeDocument/2006/relationships/customXml" Target="../ink/ink73.xml"/><Relationship Id="rId90" Type="http://schemas.openxmlformats.org/officeDocument/2006/relationships/customXml" Target="../ink/ink45.xml"/><Relationship Id="rId165" Type="http://schemas.openxmlformats.org/officeDocument/2006/relationships/image" Target="../media/image100.png"/><Relationship Id="rId186" Type="http://schemas.openxmlformats.org/officeDocument/2006/relationships/customXml" Target="../ink/ink94.xml"/><Relationship Id="rId211" Type="http://schemas.openxmlformats.org/officeDocument/2006/relationships/image" Target="../media/image123.png"/><Relationship Id="rId232" Type="http://schemas.openxmlformats.org/officeDocument/2006/relationships/customXml" Target="../ink/ink117.xml"/><Relationship Id="rId253" Type="http://schemas.openxmlformats.org/officeDocument/2006/relationships/customXml" Target="../ink/ink128.xml"/><Relationship Id="rId27" Type="http://schemas.openxmlformats.org/officeDocument/2006/relationships/image" Target="../media/image32.png"/><Relationship Id="rId48" Type="http://schemas.openxmlformats.org/officeDocument/2006/relationships/customXml" Target="../ink/ink24.xml"/><Relationship Id="rId69" Type="http://schemas.openxmlformats.org/officeDocument/2006/relationships/image" Target="../media/image53.png"/><Relationship Id="rId113" Type="http://schemas.openxmlformats.org/officeDocument/2006/relationships/image" Target="../media/image74.png"/><Relationship Id="rId134" Type="http://schemas.openxmlformats.org/officeDocument/2006/relationships/customXml" Target="../ink/ink68.xml"/><Relationship Id="rId80" Type="http://schemas.openxmlformats.org/officeDocument/2006/relationships/customXml" Target="../ink/ink40.xml"/><Relationship Id="rId155" Type="http://schemas.openxmlformats.org/officeDocument/2006/relationships/image" Target="../media/image95.png"/><Relationship Id="rId176" Type="http://schemas.openxmlformats.org/officeDocument/2006/relationships/customXml" Target="../ink/ink89.xml"/><Relationship Id="rId197" Type="http://schemas.openxmlformats.org/officeDocument/2006/relationships/image" Target="../media/image116.png"/><Relationship Id="rId201" Type="http://schemas.openxmlformats.org/officeDocument/2006/relationships/image" Target="../media/image118.png"/><Relationship Id="rId222" Type="http://schemas.openxmlformats.org/officeDocument/2006/relationships/customXml" Target="../ink/ink112.xml"/><Relationship Id="rId243" Type="http://schemas.openxmlformats.org/officeDocument/2006/relationships/customXml" Target="../ink/ink123.xml"/><Relationship Id="rId264" Type="http://schemas.openxmlformats.org/officeDocument/2006/relationships/customXml" Target="../ink/ink137.xml"/><Relationship Id="rId17" Type="http://schemas.openxmlformats.org/officeDocument/2006/relationships/image" Target="../media/image27.png"/><Relationship Id="rId38" Type="http://schemas.openxmlformats.org/officeDocument/2006/relationships/customXml" Target="../ink/ink19.xml"/><Relationship Id="rId59" Type="http://schemas.openxmlformats.org/officeDocument/2006/relationships/image" Target="../media/image48.png"/><Relationship Id="rId103" Type="http://schemas.openxmlformats.org/officeDocument/2006/relationships/image" Target="../media/image69.png"/><Relationship Id="rId124" Type="http://schemas.openxmlformats.org/officeDocument/2006/relationships/customXml" Target="../ink/ink63.xml"/><Relationship Id="rId70" Type="http://schemas.openxmlformats.org/officeDocument/2006/relationships/customXml" Target="../ink/ink35.xml"/><Relationship Id="rId91" Type="http://schemas.openxmlformats.org/officeDocument/2006/relationships/image" Target="../media/image64.png"/><Relationship Id="rId145" Type="http://schemas.openxmlformats.org/officeDocument/2006/relationships/image" Target="../media/image90.png"/><Relationship Id="rId166" Type="http://schemas.openxmlformats.org/officeDocument/2006/relationships/customXml" Target="../ink/ink84.xml"/><Relationship Id="rId187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107.xml"/><Relationship Id="rId233" Type="http://schemas.openxmlformats.org/officeDocument/2006/relationships/image" Target="../media/image134.png"/><Relationship Id="rId254" Type="http://schemas.openxmlformats.org/officeDocument/2006/relationships/image" Target="../media/image144.png"/><Relationship Id="rId28" Type="http://schemas.openxmlformats.org/officeDocument/2006/relationships/customXml" Target="../ink/ink14.xml"/><Relationship Id="rId49" Type="http://schemas.openxmlformats.org/officeDocument/2006/relationships/image" Target="../media/image43.png"/><Relationship Id="rId114" Type="http://schemas.openxmlformats.org/officeDocument/2006/relationships/customXml" Target="../ink/ink58.xml"/><Relationship Id="rId60" Type="http://schemas.openxmlformats.org/officeDocument/2006/relationships/customXml" Target="../ink/ink30.xml"/><Relationship Id="rId81" Type="http://schemas.openxmlformats.org/officeDocument/2006/relationships/image" Target="../media/image59.png"/><Relationship Id="rId135" Type="http://schemas.openxmlformats.org/officeDocument/2006/relationships/image" Target="../media/image85.png"/><Relationship Id="rId156" Type="http://schemas.openxmlformats.org/officeDocument/2006/relationships/customXml" Target="../ink/ink79.xml"/><Relationship Id="rId177" Type="http://schemas.openxmlformats.org/officeDocument/2006/relationships/image" Target="../media/image106.png"/><Relationship Id="rId198" Type="http://schemas.openxmlformats.org/officeDocument/2006/relationships/customXml" Target="../ink/ink100.xml"/><Relationship Id="rId202" Type="http://schemas.openxmlformats.org/officeDocument/2006/relationships/customXml" Target="../ink/ink102.xml"/><Relationship Id="rId223" Type="http://schemas.openxmlformats.org/officeDocument/2006/relationships/image" Target="../media/image129.png"/><Relationship Id="rId244" Type="http://schemas.openxmlformats.org/officeDocument/2006/relationships/image" Target="../media/image139.png"/><Relationship Id="rId18" Type="http://schemas.openxmlformats.org/officeDocument/2006/relationships/customXml" Target="../ink/ink9.xml"/><Relationship Id="rId39" Type="http://schemas.openxmlformats.org/officeDocument/2006/relationships/image" Target="../media/image38.png"/><Relationship Id="rId50" Type="http://schemas.openxmlformats.org/officeDocument/2006/relationships/customXml" Target="../ink/ink25.xml"/><Relationship Id="rId104" Type="http://schemas.openxmlformats.org/officeDocument/2006/relationships/customXml" Target="../ink/ink53.xml"/><Relationship Id="rId125" Type="http://schemas.openxmlformats.org/officeDocument/2006/relationships/image" Target="../media/image80.png"/><Relationship Id="rId146" Type="http://schemas.openxmlformats.org/officeDocument/2006/relationships/customXml" Target="../ink/ink74.xml"/><Relationship Id="rId167" Type="http://schemas.openxmlformats.org/officeDocument/2006/relationships/image" Target="../media/image101.png"/><Relationship Id="rId188" Type="http://schemas.openxmlformats.org/officeDocument/2006/relationships/customXml" Target="../ink/ink95.xml"/><Relationship Id="rId71" Type="http://schemas.openxmlformats.org/officeDocument/2006/relationships/image" Target="../media/image54.png"/><Relationship Id="rId92" Type="http://schemas.openxmlformats.org/officeDocument/2006/relationships/customXml" Target="../ink/ink46.xml"/><Relationship Id="rId213" Type="http://schemas.openxmlformats.org/officeDocument/2006/relationships/image" Target="../media/image124.png"/><Relationship Id="rId234" Type="http://schemas.openxmlformats.org/officeDocument/2006/relationships/customXml" Target="../ink/ink118.xml"/><Relationship Id="rId2" Type="http://schemas.openxmlformats.org/officeDocument/2006/relationships/customXml" Target="../ink/ink1.xml"/><Relationship Id="rId29" Type="http://schemas.openxmlformats.org/officeDocument/2006/relationships/image" Target="../media/image33.png"/><Relationship Id="rId255" Type="http://schemas.openxmlformats.org/officeDocument/2006/relationships/customXml" Target="../ink/ink129.xml"/><Relationship Id="rId40" Type="http://schemas.openxmlformats.org/officeDocument/2006/relationships/customXml" Target="../ink/ink20.xml"/><Relationship Id="rId115" Type="http://schemas.openxmlformats.org/officeDocument/2006/relationships/image" Target="../media/image75.png"/><Relationship Id="rId136" Type="http://schemas.openxmlformats.org/officeDocument/2006/relationships/customXml" Target="../ink/ink69.xml"/><Relationship Id="rId157" Type="http://schemas.openxmlformats.org/officeDocument/2006/relationships/image" Target="../media/image96.png"/><Relationship Id="rId178" Type="http://schemas.openxmlformats.org/officeDocument/2006/relationships/customXml" Target="../ink/ink90.xml"/><Relationship Id="rId61" Type="http://schemas.openxmlformats.org/officeDocument/2006/relationships/image" Target="../media/image49.png"/><Relationship Id="rId82" Type="http://schemas.openxmlformats.org/officeDocument/2006/relationships/customXml" Target="../ink/ink41.xml"/><Relationship Id="rId199" Type="http://schemas.openxmlformats.org/officeDocument/2006/relationships/image" Target="../media/image117.png"/><Relationship Id="rId203" Type="http://schemas.openxmlformats.org/officeDocument/2006/relationships/image" Target="../media/image119.png"/><Relationship Id="rId19" Type="http://schemas.openxmlformats.org/officeDocument/2006/relationships/image" Target="../media/image28.png"/><Relationship Id="rId224" Type="http://schemas.openxmlformats.org/officeDocument/2006/relationships/customXml" Target="../ink/ink113.xml"/><Relationship Id="rId245" Type="http://schemas.openxmlformats.org/officeDocument/2006/relationships/customXml" Target="../ink/ink124.xml"/><Relationship Id="rId30" Type="http://schemas.openxmlformats.org/officeDocument/2006/relationships/customXml" Target="../ink/ink15.xml"/><Relationship Id="rId105" Type="http://schemas.openxmlformats.org/officeDocument/2006/relationships/image" Target="../media/image70.png"/><Relationship Id="rId126" Type="http://schemas.openxmlformats.org/officeDocument/2006/relationships/customXml" Target="../ink/ink64.xml"/><Relationship Id="rId147" Type="http://schemas.openxmlformats.org/officeDocument/2006/relationships/image" Target="../media/image91.png"/><Relationship Id="rId168" Type="http://schemas.openxmlformats.org/officeDocument/2006/relationships/customXml" Target="../ink/ink85.xml"/><Relationship Id="rId51" Type="http://schemas.openxmlformats.org/officeDocument/2006/relationships/image" Target="../media/image44.png"/><Relationship Id="rId72" Type="http://schemas.openxmlformats.org/officeDocument/2006/relationships/customXml" Target="../ink/ink36.xml"/><Relationship Id="rId93" Type="http://schemas.openxmlformats.org/officeDocument/2006/relationships/image" Target="../media/image65.png"/><Relationship Id="rId189" Type="http://schemas.openxmlformats.org/officeDocument/2006/relationships/image" Target="../media/image112.png"/><Relationship Id="rId3" Type="http://schemas.openxmlformats.org/officeDocument/2006/relationships/image" Target="../media/image20.png"/><Relationship Id="rId214" Type="http://schemas.openxmlformats.org/officeDocument/2006/relationships/customXml" Target="../ink/ink108.xml"/><Relationship Id="rId235" Type="http://schemas.openxmlformats.org/officeDocument/2006/relationships/image" Target="../media/image135.png"/><Relationship Id="rId256" Type="http://schemas.openxmlformats.org/officeDocument/2006/relationships/image" Target="../media/image145.png"/><Relationship Id="rId116" Type="http://schemas.openxmlformats.org/officeDocument/2006/relationships/customXml" Target="../ink/ink59.xml"/><Relationship Id="rId137" Type="http://schemas.openxmlformats.org/officeDocument/2006/relationships/image" Target="../media/image86.png"/><Relationship Id="rId158" Type="http://schemas.openxmlformats.org/officeDocument/2006/relationships/customXml" Target="../ink/ink80.xml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62" Type="http://schemas.openxmlformats.org/officeDocument/2006/relationships/customXml" Target="../ink/ink31.xml"/><Relationship Id="rId83" Type="http://schemas.openxmlformats.org/officeDocument/2006/relationships/image" Target="../media/image60.png"/><Relationship Id="rId179" Type="http://schemas.openxmlformats.org/officeDocument/2006/relationships/image" Target="../media/image107.png"/><Relationship Id="rId190" Type="http://schemas.openxmlformats.org/officeDocument/2006/relationships/customXml" Target="../ink/ink96.xml"/><Relationship Id="rId204" Type="http://schemas.openxmlformats.org/officeDocument/2006/relationships/customXml" Target="../ink/ink103.xml"/><Relationship Id="rId225" Type="http://schemas.openxmlformats.org/officeDocument/2006/relationships/image" Target="../media/image130.png"/><Relationship Id="rId246" Type="http://schemas.openxmlformats.org/officeDocument/2006/relationships/image" Target="../media/image140.png"/><Relationship Id="rId106" Type="http://schemas.openxmlformats.org/officeDocument/2006/relationships/customXml" Target="../ink/ink54.xml"/><Relationship Id="rId127" Type="http://schemas.openxmlformats.org/officeDocument/2006/relationships/image" Target="../media/image81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52" Type="http://schemas.openxmlformats.org/officeDocument/2006/relationships/customXml" Target="../ink/ink26.xml"/><Relationship Id="rId73" Type="http://schemas.openxmlformats.org/officeDocument/2006/relationships/image" Target="../media/image55.png"/><Relationship Id="rId94" Type="http://schemas.openxmlformats.org/officeDocument/2006/relationships/customXml" Target="../ink/ink47.xml"/><Relationship Id="rId148" Type="http://schemas.openxmlformats.org/officeDocument/2006/relationships/customXml" Target="../ink/ink75.xml"/><Relationship Id="rId169" Type="http://schemas.openxmlformats.org/officeDocument/2006/relationships/image" Target="../media/image102.png"/><Relationship Id="rId4" Type="http://schemas.openxmlformats.org/officeDocument/2006/relationships/customXml" Target="../ink/ink2.xml"/><Relationship Id="rId180" Type="http://schemas.openxmlformats.org/officeDocument/2006/relationships/customXml" Target="../ink/ink91.xml"/><Relationship Id="rId215" Type="http://schemas.openxmlformats.org/officeDocument/2006/relationships/image" Target="../media/image125.png"/><Relationship Id="rId236" Type="http://schemas.openxmlformats.org/officeDocument/2006/relationships/customXml" Target="../ink/ink119.xml"/><Relationship Id="rId257" Type="http://schemas.openxmlformats.org/officeDocument/2006/relationships/customXml" Target="../ink/ink130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7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0F99-5B39-466E-8D48-8AB32E8EB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840" y="197937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GIT</a:t>
            </a:r>
            <a:endParaRPr lang="it-IT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9B981BF-20DC-1648-897A-D790AB720445}"/>
              </a:ext>
            </a:extLst>
          </p:cNvPr>
          <p:cNvSpPr txBox="1">
            <a:spLocks/>
          </p:cNvSpPr>
          <p:nvPr/>
        </p:nvSpPr>
        <p:spPr>
          <a:xfrm>
            <a:off x="343657" y="6297471"/>
            <a:ext cx="4447005" cy="400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14/11/2023</a:t>
            </a:r>
            <a:endParaRPr lang="it-IT" sz="1600" b="1" dirty="0">
              <a:solidFill>
                <a:schemeClr val="accent2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A8E1315-8D7D-1445-A0CF-AA0DDE306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57" y="4432478"/>
            <a:ext cx="9144000" cy="40055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Java Foundation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C9DF764B-89BA-1448-8A5E-68FF6098FFE5}"/>
              </a:ext>
            </a:extLst>
          </p:cNvPr>
          <p:cNvSpPr txBox="1">
            <a:spLocks/>
          </p:cNvSpPr>
          <p:nvPr/>
        </p:nvSpPr>
        <p:spPr>
          <a:xfrm>
            <a:off x="346972" y="5128590"/>
            <a:ext cx="9144000" cy="827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Presented by</a:t>
            </a:r>
          </a:p>
          <a:p>
            <a:r>
              <a:rPr lang="en-GB" sz="1200" i="1" dirty="0"/>
              <a:t>Valerio Cammarota</a:t>
            </a:r>
          </a:p>
          <a:p>
            <a:r>
              <a:rPr lang="en-GB" sz="1200" dirty="0"/>
              <a:t>IBM Client Innovation Center - Italy</a:t>
            </a:r>
          </a:p>
        </p:txBody>
      </p:sp>
    </p:spTree>
    <p:extLst>
      <p:ext uri="{BB962C8B-B14F-4D97-AF65-F5344CB8AC3E}">
        <p14:creationId xmlns:p14="http://schemas.microsoft.com/office/powerpoint/2010/main" val="200505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10460422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/>
              <a:t>Installazione e </a:t>
            </a:r>
            <a:r>
              <a:rPr lang="en-GB" dirty="0" err="1"/>
              <a:t>comandi</a:t>
            </a:r>
            <a:r>
              <a:rPr lang="en-GB" dirty="0"/>
              <a:t> base: </a:t>
            </a:r>
            <a:r>
              <a:rPr lang="en-GB" dirty="0">
                <a:solidFill>
                  <a:srgbClr val="7F1962"/>
                </a:solidFill>
              </a:rPr>
              <a:t>Generazione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11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FBDB745-3D48-49BB-95D1-3735F3841B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F31D5-8227-468D-BB21-A9E2B44806CB}"/>
              </a:ext>
            </a:extLst>
          </p:cNvPr>
          <p:cNvSpPr txBox="1"/>
          <p:nvPr/>
        </p:nvSpPr>
        <p:spPr>
          <a:xfrm>
            <a:off x="228599" y="1582417"/>
            <a:ext cx="11639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Per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poter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interagire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con il repository server, è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necessario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generare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un token di accesso personale.</a:t>
            </a:r>
          </a:p>
          <a:p>
            <a:endParaRPr lang="en-US" dirty="0">
              <a:latin typeface="+mj-lt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Dal menu in alto a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destra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selezionare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:</a:t>
            </a:r>
          </a:p>
          <a:p>
            <a:endParaRPr lang="en-US" dirty="0">
              <a:latin typeface="+mj-lt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  <a:cs typeface="Courier New" panose="02070309020205020404" pitchFamily="49" charset="0"/>
              </a:rPr>
              <a:t>Delevoper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settings </a:t>
            </a:r>
            <a:r>
              <a:rPr lang="en-US" b="1" dirty="0">
                <a:latin typeface="+mj-lt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Tokens (classic) </a:t>
            </a:r>
            <a:r>
              <a:rPr lang="en-US" b="1" dirty="0">
                <a:latin typeface="+mj-lt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Generate new token (classic);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  <a:cs typeface="Courier New" panose="02070309020205020404" pitchFamily="49" charset="0"/>
              </a:rPr>
              <a:t>Selezionare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l’opzione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+mj-lt"/>
                <a:cs typeface="Courier New" panose="02070309020205020404" pitchFamily="49" charset="0"/>
              </a:rPr>
              <a:t>repo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Fare click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sul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puntante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+mj-lt"/>
                <a:cs typeface="Courier New" panose="02070309020205020404" pitchFamily="49" charset="0"/>
              </a:rPr>
              <a:t>Generate Token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.</a:t>
            </a:r>
            <a:endParaRPr lang="it-IT" dirty="0">
              <a:latin typeface="+mj-lt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3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10809808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Installazione e </a:t>
            </a:r>
            <a:r>
              <a:rPr lang="en-GB" dirty="0" err="1"/>
              <a:t>comandi</a:t>
            </a:r>
            <a:r>
              <a:rPr lang="en-GB" dirty="0"/>
              <a:t> base: </a:t>
            </a:r>
            <a:r>
              <a:rPr lang="en-GB" dirty="0">
                <a:solidFill>
                  <a:srgbClr val="7F1962"/>
                </a:solidFill>
              </a:rPr>
              <a:t>Git Bash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12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95E18-6A9D-4D75-8EFE-62DD019E262A}"/>
              </a:ext>
            </a:extLst>
          </p:cNvPr>
          <p:cNvSpPr txBox="1"/>
          <p:nvPr/>
        </p:nvSpPr>
        <p:spPr>
          <a:xfrm>
            <a:off x="228599" y="1269479"/>
            <a:ext cx="11241912" cy="54082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Apriamo il terminale ‘</a:t>
            </a:r>
            <a:r>
              <a:rPr lang="it-IT" altLang="it-IT" i="1" dirty="0">
                <a:latin typeface="Arial Unicode MS"/>
              </a:rPr>
              <a:t>Git Bash’ e c</a:t>
            </a:r>
            <a:r>
              <a:rPr lang="it-IT" altLang="it-IT" dirty="0">
                <a:latin typeface="Arial Unicode MS"/>
              </a:rPr>
              <a:t>onfiguriamo git con le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nostre credenziali di GitHub</a:t>
            </a:r>
            <a:r>
              <a:rPr lang="it-IT" altLang="it-IT" dirty="0">
                <a:latin typeface="Arial Unicode MS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/>
                <a:cs typeface="Courier New"/>
              </a:rPr>
              <a:t>git config --global user.name '&lt;Nome_GitHub&gt;'</a:t>
            </a: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/>
                <a:cs typeface="Courier New"/>
              </a:rPr>
              <a:t>git config --global user.email &lt;Email_GitHub&gt;</a:t>
            </a: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Ci sono due modi per istanziare un progetto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it-IT" dirty="0">
                <a:latin typeface="Arial Unicode MS"/>
              </a:rPr>
              <a:t>Inizializziamo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un repository non esistente</a:t>
            </a:r>
            <a:r>
              <a:rPr lang="it-IT" altLang="it-IT" dirty="0">
                <a:latin typeface="Arial Unicode MS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init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it-IT" dirty="0">
                <a:latin typeface="Arial Unicode MS"/>
              </a:rPr>
              <a:t>Inizializziamo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un repository esistente </a:t>
            </a:r>
            <a:r>
              <a:rPr lang="it-IT" altLang="it-IT" dirty="0">
                <a:latin typeface="Arial Unicode MS"/>
              </a:rPr>
              <a:t>su un server git: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&lt;serverURL&gt;</a:t>
            </a:r>
          </a:p>
          <a:p>
            <a:pPr lvl="1"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FBDB745-3D48-49BB-95D1-3735F3841B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1F47A9-0581-495A-9588-88A8B1E45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10" b="30300"/>
          <a:stretch/>
        </p:blipFill>
        <p:spPr>
          <a:xfrm>
            <a:off x="8249539" y="4040879"/>
            <a:ext cx="2822157" cy="1135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2CB15E-8982-C315-0B1E-87C3D15CF240}"/>
              </a:ext>
            </a:extLst>
          </p:cNvPr>
          <p:cNvCxnSpPr>
            <a:cxnSpLocks/>
          </p:cNvCxnSpPr>
          <p:nvPr/>
        </p:nvCxnSpPr>
        <p:spPr>
          <a:xfrm>
            <a:off x="4189445" y="4805726"/>
            <a:ext cx="402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582F526-F1FE-17FA-CCCC-BB2D93400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69"/>
          <a:stretch/>
        </p:blipFill>
        <p:spPr>
          <a:xfrm>
            <a:off x="8216250" y="2156965"/>
            <a:ext cx="3600762" cy="76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5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3" name="Straight Arrow Connector 662">
            <a:extLst>
              <a:ext uri="{FF2B5EF4-FFF2-40B4-BE49-F238E27FC236}">
                <a16:creationId xmlns:a16="http://schemas.microsoft.com/office/drawing/2014/main" id="{CFF09E2E-C2E9-AFE4-8F45-0B67AD650FAF}"/>
              </a:ext>
            </a:extLst>
          </p:cNvPr>
          <p:cNvCxnSpPr/>
          <p:nvPr/>
        </p:nvCxnSpPr>
        <p:spPr>
          <a:xfrm>
            <a:off x="3874282" y="4154569"/>
            <a:ext cx="71641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DCDE637D-6FD0-CFF3-5FBA-0663D7768960}"/>
              </a:ext>
            </a:extLst>
          </p:cNvPr>
          <p:cNvCxnSpPr>
            <a:cxnSpLocks/>
            <a:endCxn id="379" idx="0"/>
          </p:cNvCxnSpPr>
          <p:nvPr/>
        </p:nvCxnSpPr>
        <p:spPr>
          <a:xfrm>
            <a:off x="6005580" y="2018087"/>
            <a:ext cx="142104" cy="5912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10809808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Git branching</a:t>
            </a:r>
            <a:endParaRPr lang="en-GB" dirty="0">
              <a:solidFill>
                <a:srgbClr val="7F196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13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FBDB745-3D48-49BB-95D1-3735F3841B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1EFE46F-B212-2EBF-8201-AFC48DF73637}"/>
              </a:ext>
            </a:extLst>
          </p:cNvPr>
          <p:cNvSpPr txBox="1"/>
          <p:nvPr/>
        </p:nvSpPr>
        <p:spPr>
          <a:xfrm>
            <a:off x="334907" y="1585396"/>
            <a:ext cx="3646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Gestione delle version software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>
                <a:solidFill>
                  <a:srgbClr val="7F1962"/>
                </a:solidFill>
              </a:rPr>
              <a:t>major</a:t>
            </a:r>
            <a:r>
              <a:rPr lang="en-US" dirty="0"/>
              <a:t>&gt;.&lt;</a:t>
            </a:r>
            <a:r>
              <a:rPr lang="en-US" dirty="0">
                <a:solidFill>
                  <a:srgbClr val="FFD56B"/>
                </a:solidFill>
              </a:rPr>
              <a:t>minor</a:t>
            </a:r>
            <a:r>
              <a:rPr lang="en-US" dirty="0"/>
              <a:t>&gt;.&lt;</a:t>
            </a:r>
            <a:r>
              <a:rPr lang="en-US" dirty="0">
                <a:solidFill>
                  <a:srgbClr val="C00000"/>
                </a:solidFill>
              </a:rPr>
              <a:t>rev</a:t>
            </a:r>
            <a:r>
              <a:rPr lang="en-US" dirty="0"/>
              <a:t>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Revision:           </a:t>
            </a:r>
            <a:r>
              <a:rPr lang="en-US" dirty="0">
                <a:solidFill>
                  <a:srgbClr val="7F1962"/>
                </a:solidFill>
              </a:rPr>
              <a:t>17</a:t>
            </a:r>
            <a:r>
              <a:rPr lang="en-US" dirty="0"/>
              <a:t>.</a:t>
            </a:r>
            <a:r>
              <a:rPr lang="en-US" dirty="0">
                <a:solidFill>
                  <a:srgbClr val="FFD56B"/>
                </a:solidFill>
              </a:rPr>
              <a:t>0</a:t>
            </a:r>
            <a:r>
              <a:rPr lang="en-US" dirty="0"/>
              <a:t>.</a:t>
            </a:r>
            <a:r>
              <a:rPr lang="en-US" dirty="0">
                <a:solidFill>
                  <a:srgbClr val="C00000"/>
                </a:solidFill>
              </a:rPr>
              <a:t>1</a:t>
            </a:r>
          </a:p>
          <a:p>
            <a:r>
              <a:rPr lang="en-US" dirty="0"/>
              <a:t>Minor version: </a:t>
            </a:r>
            <a:r>
              <a:rPr lang="en-US" dirty="0">
                <a:solidFill>
                  <a:srgbClr val="7F1962"/>
                </a:solidFill>
              </a:rPr>
              <a:t>17</a:t>
            </a:r>
            <a:r>
              <a:rPr lang="en-US" dirty="0"/>
              <a:t>.</a:t>
            </a:r>
            <a:r>
              <a:rPr lang="en-US" dirty="0">
                <a:solidFill>
                  <a:srgbClr val="FFD56B"/>
                </a:solidFill>
              </a:rPr>
              <a:t>0</a:t>
            </a:r>
            <a:r>
              <a:rPr lang="en-US" dirty="0"/>
              <a:t>.</a:t>
            </a:r>
            <a:r>
              <a:rPr lang="en-US" dirty="0">
                <a:solidFill>
                  <a:srgbClr val="C00000"/>
                </a:solidFill>
              </a:rPr>
              <a:t>2</a:t>
            </a:r>
          </a:p>
          <a:p>
            <a:r>
              <a:rPr lang="en-US" dirty="0"/>
              <a:t>Major version: </a:t>
            </a:r>
            <a:r>
              <a:rPr lang="en-US" dirty="0">
                <a:solidFill>
                  <a:srgbClr val="7F1962"/>
                </a:solidFill>
              </a:rPr>
              <a:t>18</a:t>
            </a:r>
            <a:r>
              <a:rPr lang="en-US" dirty="0"/>
              <a:t>.</a:t>
            </a:r>
            <a:r>
              <a:rPr lang="en-US" dirty="0">
                <a:solidFill>
                  <a:srgbClr val="FFD56B"/>
                </a:solidFill>
              </a:rPr>
              <a:t>0</a:t>
            </a:r>
            <a:r>
              <a:rPr lang="en-US" dirty="0"/>
              <a:t>.</a:t>
            </a:r>
            <a:r>
              <a:rPr lang="en-US" dirty="0">
                <a:solidFill>
                  <a:srgbClr val="C00000"/>
                </a:solidFill>
              </a:rPr>
              <a:t>0</a:t>
            </a:r>
          </a:p>
        </p:txBody>
      </p: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5D4A7FEC-7387-3F19-9B58-60D2CB63B035}"/>
              </a:ext>
            </a:extLst>
          </p:cNvPr>
          <p:cNvCxnSpPr/>
          <p:nvPr/>
        </p:nvCxnSpPr>
        <p:spPr>
          <a:xfrm>
            <a:off x="4643562" y="1987826"/>
            <a:ext cx="71641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BD1D1F3F-2A16-5D91-72DF-411761810416}"/>
              </a:ext>
            </a:extLst>
          </p:cNvPr>
          <p:cNvCxnSpPr>
            <a:cxnSpLocks/>
            <a:endCxn id="396" idx="2"/>
          </p:cNvCxnSpPr>
          <p:nvPr/>
        </p:nvCxnSpPr>
        <p:spPr>
          <a:xfrm flipV="1">
            <a:off x="6096000" y="2720668"/>
            <a:ext cx="3713258" cy="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4" name="Flowchart: Connector 363">
            <a:extLst>
              <a:ext uri="{FF2B5EF4-FFF2-40B4-BE49-F238E27FC236}">
                <a16:creationId xmlns:a16="http://schemas.microsoft.com/office/drawing/2014/main" id="{AB885616-4470-5259-4EC3-22474E4FC1C2}"/>
              </a:ext>
            </a:extLst>
          </p:cNvPr>
          <p:cNvSpPr/>
          <p:nvPr/>
        </p:nvSpPr>
        <p:spPr>
          <a:xfrm>
            <a:off x="5891917" y="1876509"/>
            <a:ext cx="204083" cy="222615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Flowchart: Connector 366">
            <a:extLst>
              <a:ext uri="{FF2B5EF4-FFF2-40B4-BE49-F238E27FC236}">
                <a16:creationId xmlns:a16="http://schemas.microsoft.com/office/drawing/2014/main" id="{6A2368F1-F0F5-9A7D-74B3-346F981F4DFB}"/>
              </a:ext>
            </a:extLst>
          </p:cNvPr>
          <p:cNvSpPr/>
          <p:nvPr/>
        </p:nvSpPr>
        <p:spPr>
          <a:xfrm>
            <a:off x="7641095" y="1880711"/>
            <a:ext cx="204083" cy="222615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Flowchart: Connector 377">
            <a:extLst>
              <a:ext uri="{FF2B5EF4-FFF2-40B4-BE49-F238E27FC236}">
                <a16:creationId xmlns:a16="http://schemas.microsoft.com/office/drawing/2014/main" id="{78CF4412-37F8-75EC-F9F0-F4C09575E26C}"/>
              </a:ext>
            </a:extLst>
          </p:cNvPr>
          <p:cNvSpPr/>
          <p:nvPr/>
        </p:nvSpPr>
        <p:spPr>
          <a:xfrm>
            <a:off x="10789793" y="1872101"/>
            <a:ext cx="204083" cy="222615"/>
          </a:xfrm>
          <a:prstGeom prst="flowChartConnector">
            <a:avLst/>
          </a:prstGeom>
          <a:solidFill>
            <a:srgbClr val="FFD5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Flowchart: Connector 378">
            <a:extLst>
              <a:ext uri="{FF2B5EF4-FFF2-40B4-BE49-F238E27FC236}">
                <a16:creationId xmlns:a16="http://schemas.microsoft.com/office/drawing/2014/main" id="{EC8CD817-F459-8EF5-C98D-A0D792193235}"/>
              </a:ext>
            </a:extLst>
          </p:cNvPr>
          <p:cNvSpPr/>
          <p:nvPr/>
        </p:nvSpPr>
        <p:spPr>
          <a:xfrm>
            <a:off x="6045642" y="2609364"/>
            <a:ext cx="204083" cy="222615"/>
          </a:xfrm>
          <a:prstGeom prst="flowChartConnector">
            <a:avLst/>
          </a:prstGeom>
          <a:solidFill>
            <a:srgbClr val="7F19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Flowchart: Connector 380">
            <a:extLst>
              <a:ext uri="{FF2B5EF4-FFF2-40B4-BE49-F238E27FC236}">
                <a16:creationId xmlns:a16="http://schemas.microsoft.com/office/drawing/2014/main" id="{3F318A04-6023-25AA-7955-FF63E75EBBAF}"/>
              </a:ext>
            </a:extLst>
          </p:cNvPr>
          <p:cNvSpPr/>
          <p:nvPr/>
        </p:nvSpPr>
        <p:spPr>
          <a:xfrm>
            <a:off x="6986546" y="2609363"/>
            <a:ext cx="204083" cy="222615"/>
          </a:xfrm>
          <a:prstGeom prst="flowChartConnector">
            <a:avLst/>
          </a:prstGeom>
          <a:solidFill>
            <a:srgbClr val="7F19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Flowchart: Connector 383">
            <a:extLst>
              <a:ext uri="{FF2B5EF4-FFF2-40B4-BE49-F238E27FC236}">
                <a16:creationId xmlns:a16="http://schemas.microsoft.com/office/drawing/2014/main" id="{6FC1C106-EB02-874C-D86D-FFAA770CF3A2}"/>
              </a:ext>
            </a:extLst>
          </p:cNvPr>
          <p:cNvSpPr/>
          <p:nvPr/>
        </p:nvSpPr>
        <p:spPr>
          <a:xfrm>
            <a:off x="7927450" y="2609362"/>
            <a:ext cx="204083" cy="222615"/>
          </a:xfrm>
          <a:prstGeom prst="flowChartConnector">
            <a:avLst/>
          </a:prstGeom>
          <a:solidFill>
            <a:srgbClr val="7F19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Flowchart: Connector 394">
            <a:extLst>
              <a:ext uri="{FF2B5EF4-FFF2-40B4-BE49-F238E27FC236}">
                <a16:creationId xmlns:a16="http://schemas.microsoft.com/office/drawing/2014/main" id="{0942E947-58F7-A482-E387-C82E074911AE}"/>
              </a:ext>
            </a:extLst>
          </p:cNvPr>
          <p:cNvSpPr/>
          <p:nvPr/>
        </p:nvSpPr>
        <p:spPr>
          <a:xfrm>
            <a:off x="8868354" y="2609361"/>
            <a:ext cx="204083" cy="222615"/>
          </a:xfrm>
          <a:prstGeom prst="flowChartConnector">
            <a:avLst/>
          </a:prstGeom>
          <a:solidFill>
            <a:srgbClr val="7F19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Flowchart: Connector 395">
            <a:extLst>
              <a:ext uri="{FF2B5EF4-FFF2-40B4-BE49-F238E27FC236}">
                <a16:creationId xmlns:a16="http://schemas.microsoft.com/office/drawing/2014/main" id="{4D2B318D-8F10-A548-8883-C43672B5596D}"/>
              </a:ext>
            </a:extLst>
          </p:cNvPr>
          <p:cNvSpPr/>
          <p:nvPr/>
        </p:nvSpPr>
        <p:spPr>
          <a:xfrm>
            <a:off x="9809258" y="2609360"/>
            <a:ext cx="204083" cy="222615"/>
          </a:xfrm>
          <a:prstGeom prst="flowChartConnector">
            <a:avLst/>
          </a:prstGeom>
          <a:solidFill>
            <a:srgbClr val="7F19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DA313374-EF0D-4CEE-8DD5-0BC5CB44B8BB}"/>
              </a:ext>
            </a:extLst>
          </p:cNvPr>
          <p:cNvSpPr txBox="1"/>
          <p:nvPr/>
        </p:nvSpPr>
        <p:spPr>
          <a:xfrm>
            <a:off x="4596760" y="198340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main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C8710D59-19D2-FEF4-B6E7-9F8A1372C4B1}"/>
              </a:ext>
            </a:extLst>
          </p:cNvPr>
          <p:cNvSpPr txBox="1"/>
          <p:nvPr/>
        </p:nvSpPr>
        <p:spPr>
          <a:xfrm>
            <a:off x="5993958" y="2837325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feature</a:t>
            </a:r>
          </a:p>
        </p:txBody>
      </p:sp>
      <p:cxnSp>
        <p:nvCxnSpPr>
          <p:cNvPr id="414" name="Straight Arrow Connector 413">
            <a:extLst>
              <a:ext uri="{FF2B5EF4-FFF2-40B4-BE49-F238E27FC236}">
                <a16:creationId xmlns:a16="http://schemas.microsoft.com/office/drawing/2014/main" id="{930A7B79-DF95-F6F4-FB3D-300288638137}"/>
              </a:ext>
            </a:extLst>
          </p:cNvPr>
          <p:cNvCxnSpPr>
            <a:cxnSpLocks/>
            <a:stCxn id="396" idx="7"/>
            <a:endCxn id="378" idx="3"/>
          </p:cNvCxnSpPr>
          <p:nvPr/>
        </p:nvCxnSpPr>
        <p:spPr>
          <a:xfrm flipV="1">
            <a:off x="9983454" y="2062115"/>
            <a:ext cx="836226" cy="5798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9" name="TextBox 438">
            <a:extLst>
              <a:ext uri="{FF2B5EF4-FFF2-40B4-BE49-F238E27FC236}">
                <a16:creationId xmlns:a16="http://schemas.microsoft.com/office/drawing/2014/main" id="{50F4CCAD-DA23-327F-6CF5-7E8866BCCA8F}"/>
              </a:ext>
            </a:extLst>
          </p:cNvPr>
          <p:cNvSpPr txBox="1"/>
          <p:nvPr/>
        </p:nvSpPr>
        <p:spPr>
          <a:xfrm>
            <a:off x="10819680" y="2099124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merge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4FD8DB30-164A-62D1-2565-F007D3EB3B25}"/>
              </a:ext>
            </a:extLst>
          </p:cNvPr>
          <p:cNvCxnSpPr>
            <a:cxnSpLocks/>
          </p:cNvCxnSpPr>
          <p:nvPr/>
        </p:nvCxnSpPr>
        <p:spPr>
          <a:xfrm flipV="1">
            <a:off x="8377209" y="2000748"/>
            <a:ext cx="0" cy="702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88AF5086-BB3A-6396-CE44-D34298202E33}"/>
              </a:ext>
            </a:extLst>
          </p:cNvPr>
          <p:cNvCxnSpPr>
            <a:cxnSpLocks/>
          </p:cNvCxnSpPr>
          <p:nvPr/>
        </p:nvCxnSpPr>
        <p:spPr>
          <a:xfrm>
            <a:off x="8758688" y="2012339"/>
            <a:ext cx="0" cy="7010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47" name="TextBox 646">
            <a:extLst>
              <a:ext uri="{FF2B5EF4-FFF2-40B4-BE49-F238E27FC236}">
                <a16:creationId xmlns:a16="http://schemas.microsoft.com/office/drawing/2014/main" id="{A1EF8C90-6864-4B02-8D87-ECAD46D2B7B9}"/>
              </a:ext>
            </a:extLst>
          </p:cNvPr>
          <p:cNvSpPr txBox="1"/>
          <p:nvPr/>
        </p:nvSpPr>
        <p:spPr>
          <a:xfrm>
            <a:off x="5426702" y="2121907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branch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A0BFB45D-D8E2-C2BE-2038-F58FF0D91B13}"/>
              </a:ext>
            </a:extLst>
          </p:cNvPr>
          <p:cNvSpPr txBox="1"/>
          <p:nvPr/>
        </p:nvSpPr>
        <p:spPr>
          <a:xfrm>
            <a:off x="7846632" y="2215710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fetch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7886DCAD-D333-0F47-7837-8735C1FECB66}"/>
              </a:ext>
            </a:extLst>
          </p:cNvPr>
          <p:cNvSpPr txBox="1"/>
          <p:nvPr/>
        </p:nvSpPr>
        <p:spPr>
          <a:xfrm>
            <a:off x="8719551" y="2215710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pull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E80DEDB7-9B3B-2FD6-1D3E-8F1AFE76C1C6}"/>
              </a:ext>
            </a:extLst>
          </p:cNvPr>
          <p:cNvSpPr txBox="1"/>
          <p:nvPr/>
        </p:nvSpPr>
        <p:spPr>
          <a:xfrm>
            <a:off x="7484090" y="1500366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Fix 1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57D51EC5-0EE3-CFEB-DE46-054CCA073774}"/>
              </a:ext>
            </a:extLst>
          </p:cNvPr>
          <p:cNvSpPr txBox="1"/>
          <p:nvPr/>
        </p:nvSpPr>
        <p:spPr>
          <a:xfrm>
            <a:off x="9911299" y="1518143"/>
            <a:ext cx="1838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Merge feature into main</a:t>
            </a:r>
          </a:p>
        </p:txBody>
      </p:sp>
      <p:cxnSp>
        <p:nvCxnSpPr>
          <p:cNvPr id="652" name="Straight Arrow Connector 651">
            <a:extLst>
              <a:ext uri="{FF2B5EF4-FFF2-40B4-BE49-F238E27FC236}">
                <a16:creationId xmlns:a16="http://schemas.microsoft.com/office/drawing/2014/main" id="{6A1001D7-89B5-E93D-1699-E96C33A2FD43}"/>
              </a:ext>
            </a:extLst>
          </p:cNvPr>
          <p:cNvCxnSpPr>
            <a:cxnSpLocks/>
          </p:cNvCxnSpPr>
          <p:nvPr/>
        </p:nvCxnSpPr>
        <p:spPr>
          <a:xfrm>
            <a:off x="5359281" y="1243383"/>
            <a:ext cx="0" cy="6840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54" name="Rectangle: Top Corners Rounded 653">
            <a:extLst>
              <a:ext uri="{FF2B5EF4-FFF2-40B4-BE49-F238E27FC236}">
                <a16:creationId xmlns:a16="http://schemas.microsoft.com/office/drawing/2014/main" id="{F481BEFF-C15C-5CA1-D828-0EDA349E7288}"/>
              </a:ext>
            </a:extLst>
          </p:cNvPr>
          <p:cNvSpPr/>
          <p:nvPr/>
        </p:nvSpPr>
        <p:spPr>
          <a:xfrm>
            <a:off x="4927118" y="819539"/>
            <a:ext cx="864325" cy="38961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656" name="Rectangle: Top Corners Rounded 655">
            <a:extLst>
              <a:ext uri="{FF2B5EF4-FFF2-40B4-BE49-F238E27FC236}">
                <a16:creationId xmlns:a16="http://schemas.microsoft.com/office/drawing/2014/main" id="{B3B6E6A8-8050-6844-0E64-71CFC7388D06}"/>
              </a:ext>
            </a:extLst>
          </p:cNvPr>
          <p:cNvSpPr/>
          <p:nvPr/>
        </p:nvSpPr>
        <p:spPr>
          <a:xfrm>
            <a:off x="1063090" y="5108259"/>
            <a:ext cx="864325" cy="38961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657" name="Flowchart: Process 656">
            <a:extLst>
              <a:ext uri="{FF2B5EF4-FFF2-40B4-BE49-F238E27FC236}">
                <a16:creationId xmlns:a16="http://schemas.microsoft.com/office/drawing/2014/main" id="{C4A5E85A-2B33-AC4E-9991-D0B8EBB376E0}"/>
              </a:ext>
            </a:extLst>
          </p:cNvPr>
          <p:cNvSpPr/>
          <p:nvPr/>
        </p:nvSpPr>
        <p:spPr>
          <a:xfrm>
            <a:off x="1058872" y="5518031"/>
            <a:ext cx="3868246" cy="36512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repository</a:t>
            </a:r>
          </a:p>
        </p:txBody>
      </p:sp>
      <p:sp>
        <p:nvSpPr>
          <p:cNvPr id="658" name="Flowchart: Process 657">
            <a:extLst>
              <a:ext uri="{FF2B5EF4-FFF2-40B4-BE49-F238E27FC236}">
                <a16:creationId xmlns:a16="http://schemas.microsoft.com/office/drawing/2014/main" id="{D911656D-CDC1-B73B-C2CD-B6D7EB4F4543}"/>
              </a:ext>
            </a:extLst>
          </p:cNvPr>
          <p:cNvSpPr/>
          <p:nvPr/>
        </p:nvSpPr>
        <p:spPr>
          <a:xfrm>
            <a:off x="5363255" y="5502434"/>
            <a:ext cx="3868246" cy="365120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git server</a:t>
            </a:r>
          </a:p>
        </p:txBody>
      </p:sp>
      <p:sp>
        <p:nvSpPr>
          <p:cNvPr id="659" name="Flowchart: Process 658">
            <a:extLst>
              <a:ext uri="{FF2B5EF4-FFF2-40B4-BE49-F238E27FC236}">
                <a16:creationId xmlns:a16="http://schemas.microsoft.com/office/drawing/2014/main" id="{9AE5EF05-4358-F5B8-3366-F72B83E48329}"/>
              </a:ext>
            </a:extLst>
          </p:cNvPr>
          <p:cNvSpPr/>
          <p:nvPr/>
        </p:nvSpPr>
        <p:spPr>
          <a:xfrm>
            <a:off x="1124438" y="5716270"/>
            <a:ext cx="895193" cy="365120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Staging area</a:t>
            </a:r>
          </a:p>
        </p:txBody>
      </p:sp>
      <p:cxnSp>
        <p:nvCxnSpPr>
          <p:cNvPr id="660" name="Straight Arrow Connector 659">
            <a:extLst>
              <a:ext uri="{FF2B5EF4-FFF2-40B4-BE49-F238E27FC236}">
                <a16:creationId xmlns:a16="http://schemas.microsoft.com/office/drawing/2014/main" id="{4408F58D-6400-E34E-22E6-CB883B0D5B33}"/>
              </a:ext>
            </a:extLst>
          </p:cNvPr>
          <p:cNvCxnSpPr/>
          <p:nvPr/>
        </p:nvCxnSpPr>
        <p:spPr>
          <a:xfrm>
            <a:off x="3874282" y="3432481"/>
            <a:ext cx="71641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1" name="TextBox 660">
            <a:extLst>
              <a:ext uri="{FF2B5EF4-FFF2-40B4-BE49-F238E27FC236}">
                <a16:creationId xmlns:a16="http://schemas.microsoft.com/office/drawing/2014/main" id="{B2F50818-E3E0-292D-6B89-AF15E8F17568}"/>
              </a:ext>
            </a:extLst>
          </p:cNvPr>
          <p:cNvSpPr txBox="1"/>
          <p:nvPr/>
        </p:nvSpPr>
        <p:spPr>
          <a:xfrm>
            <a:off x="3815691" y="3432481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origin/main</a:t>
            </a:r>
          </a:p>
        </p:txBody>
      </p:sp>
      <p:sp>
        <p:nvSpPr>
          <p:cNvPr id="662" name="Flowchart: Connector 661">
            <a:extLst>
              <a:ext uri="{FF2B5EF4-FFF2-40B4-BE49-F238E27FC236}">
                <a16:creationId xmlns:a16="http://schemas.microsoft.com/office/drawing/2014/main" id="{8C818D09-3C94-E550-32B7-5F59C94970BC}"/>
              </a:ext>
            </a:extLst>
          </p:cNvPr>
          <p:cNvSpPr/>
          <p:nvPr/>
        </p:nvSpPr>
        <p:spPr>
          <a:xfrm>
            <a:off x="4598368" y="4034656"/>
            <a:ext cx="204083" cy="222615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4EEA9745-5013-9310-EFD5-A130F5717AF3}"/>
              </a:ext>
            </a:extLst>
          </p:cNvPr>
          <p:cNvSpPr txBox="1"/>
          <p:nvPr/>
        </p:nvSpPr>
        <p:spPr>
          <a:xfrm>
            <a:off x="3817679" y="4185385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main/Valerio</a:t>
            </a:r>
          </a:p>
        </p:txBody>
      </p:sp>
      <p:sp>
        <p:nvSpPr>
          <p:cNvPr id="665" name="Flowchart: Connector 664">
            <a:extLst>
              <a:ext uri="{FF2B5EF4-FFF2-40B4-BE49-F238E27FC236}">
                <a16:creationId xmlns:a16="http://schemas.microsoft.com/office/drawing/2014/main" id="{8F02F12E-4345-92F3-6608-48BE5BA6F8C6}"/>
              </a:ext>
            </a:extLst>
          </p:cNvPr>
          <p:cNvSpPr/>
          <p:nvPr/>
        </p:nvSpPr>
        <p:spPr>
          <a:xfrm>
            <a:off x="5022427" y="3321173"/>
            <a:ext cx="204083" cy="222615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7" name="Straight Arrow Connector 666">
            <a:extLst>
              <a:ext uri="{FF2B5EF4-FFF2-40B4-BE49-F238E27FC236}">
                <a16:creationId xmlns:a16="http://schemas.microsoft.com/office/drawing/2014/main" id="{638054B7-EF6F-C6FA-8B96-3864C3CDF0B9}"/>
              </a:ext>
            </a:extLst>
          </p:cNvPr>
          <p:cNvCxnSpPr>
            <a:cxnSpLocks/>
            <a:stCxn id="662" idx="7"/>
            <a:endCxn id="665" idx="4"/>
          </p:cNvCxnSpPr>
          <p:nvPr/>
        </p:nvCxnSpPr>
        <p:spPr>
          <a:xfrm flipV="1">
            <a:off x="4772564" y="3543788"/>
            <a:ext cx="351905" cy="523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70" name="Straight Arrow Connector 669">
            <a:extLst>
              <a:ext uri="{FF2B5EF4-FFF2-40B4-BE49-F238E27FC236}">
                <a16:creationId xmlns:a16="http://schemas.microsoft.com/office/drawing/2014/main" id="{6C35A641-076A-C2A5-94B6-ADFC597518A9}"/>
              </a:ext>
            </a:extLst>
          </p:cNvPr>
          <p:cNvCxnSpPr/>
          <p:nvPr/>
        </p:nvCxnSpPr>
        <p:spPr>
          <a:xfrm>
            <a:off x="3902027" y="4855609"/>
            <a:ext cx="71641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1" name="TextBox 670">
            <a:extLst>
              <a:ext uri="{FF2B5EF4-FFF2-40B4-BE49-F238E27FC236}">
                <a16:creationId xmlns:a16="http://schemas.microsoft.com/office/drawing/2014/main" id="{F6AEAEDF-0A79-6F9A-469C-DB05B969D698}"/>
              </a:ext>
            </a:extLst>
          </p:cNvPr>
          <p:cNvSpPr txBox="1"/>
          <p:nvPr/>
        </p:nvSpPr>
        <p:spPr>
          <a:xfrm>
            <a:off x="3817678" y="4927294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main/Marco…</a:t>
            </a:r>
          </a:p>
        </p:txBody>
      </p:sp>
      <p:sp>
        <p:nvSpPr>
          <p:cNvPr id="672" name="Flowchart: Connector 671">
            <a:extLst>
              <a:ext uri="{FF2B5EF4-FFF2-40B4-BE49-F238E27FC236}">
                <a16:creationId xmlns:a16="http://schemas.microsoft.com/office/drawing/2014/main" id="{7703C3A8-D981-FECB-6727-5B5CE62EB805}"/>
              </a:ext>
            </a:extLst>
          </p:cNvPr>
          <p:cNvSpPr/>
          <p:nvPr/>
        </p:nvSpPr>
        <p:spPr>
          <a:xfrm>
            <a:off x="3902027" y="4726752"/>
            <a:ext cx="204083" cy="222615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3" name="Straight Arrow Connector 672">
            <a:extLst>
              <a:ext uri="{FF2B5EF4-FFF2-40B4-BE49-F238E27FC236}">
                <a16:creationId xmlns:a16="http://schemas.microsoft.com/office/drawing/2014/main" id="{17F7585B-1D5F-F45F-129C-CE8376BE1489}"/>
              </a:ext>
            </a:extLst>
          </p:cNvPr>
          <p:cNvCxnSpPr>
            <a:cxnSpLocks/>
          </p:cNvCxnSpPr>
          <p:nvPr/>
        </p:nvCxnSpPr>
        <p:spPr>
          <a:xfrm flipV="1">
            <a:off x="5359280" y="3492202"/>
            <a:ext cx="0" cy="13634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76" name="TextBox 675">
            <a:extLst>
              <a:ext uri="{FF2B5EF4-FFF2-40B4-BE49-F238E27FC236}">
                <a16:creationId xmlns:a16="http://schemas.microsoft.com/office/drawing/2014/main" id="{AA97929F-40D6-D37D-775A-EF12EA8A4467}"/>
              </a:ext>
            </a:extLst>
          </p:cNvPr>
          <p:cNvSpPr txBox="1"/>
          <p:nvPr/>
        </p:nvSpPr>
        <p:spPr>
          <a:xfrm>
            <a:off x="4647164" y="4526053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git fetch</a:t>
            </a:r>
          </a:p>
        </p:txBody>
      </p:sp>
      <p:cxnSp>
        <p:nvCxnSpPr>
          <p:cNvPr id="677" name="Straight Arrow Connector 676">
            <a:extLst>
              <a:ext uri="{FF2B5EF4-FFF2-40B4-BE49-F238E27FC236}">
                <a16:creationId xmlns:a16="http://schemas.microsoft.com/office/drawing/2014/main" id="{1B3D395C-45F5-C929-0AF2-7E863998FC1A}"/>
              </a:ext>
            </a:extLst>
          </p:cNvPr>
          <p:cNvCxnSpPr>
            <a:cxnSpLocks/>
          </p:cNvCxnSpPr>
          <p:nvPr/>
        </p:nvCxnSpPr>
        <p:spPr>
          <a:xfrm>
            <a:off x="5645367" y="3444935"/>
            <a:ext cx="0" cy="12818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79" name="Flowchart: Connector 678">
            <a:extLst>
              <a:ext uri="{FF2B5EF4-FFF2-40B4-BE49-F238E27FC236}">
                <a16:creationId xmlns:a16="http://schemas.microsoft.com/office/drawing/2014/main" id="{C339AED1-AAAB-BFF9-174E-4CB5658F9D6F}"/>
              </a:ext>
            </a:extLst>
          </p:cNvPr>
          <p:cNvSpPr/>
          <p:nvPr/>
        </p:nvSpPr>
        <p:spPr>
          <a:xfrm>
            <a:off x="5543325" y="4755863"/>
            <a:ext cx="204083" cy="222615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TextBox 680">
            <a:extLst>
              <a:ext uri="{FF2B5EF4-FFF2-40B4-BE49-F238E27FC236}">
                <a16:creationId xmlns:a16="http://schemas.microsoft.com/office/drawing/2014/main" id="{C4D94AF4-63F6-DCA8-0A40-2E3D9905DFD6}"/>
              </a:ext>
            </a:extLst>
          </p:cNvPr>
          <p:cNvSpPr txBox="1"/>
          <p:nvPr/>
        </p:nvSpPr>
        <p:spPr>
          <a:xfrm>
            <a:off x="5683776" y="4520497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git pull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FA2373B0-8B26-C066-4F63-D8923A7FFF06}"/>
              </a:ext>
            </a:extLst>
          </p:cNvPr>
          <p:cNvSpPr/>
          <p:nvPr/>
        </p:nvSpPr>
        <p:spPr>
          <a:xfrm>
            <a:off x="9491669" y="1502138"/>
            <a:ext cx="384613" cy="380458"/>
          </a:xfrm>
          <a:prstGeom prst="star5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61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10809808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Git branching</a:t>
            </a:r>
            <a:endParaRPr lang="en-GB" dirty="0">
              <a:solidFill>
                <a:srgbClr val="7F196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FBDB745-3D48-49BB-95D1-3735F3841B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BE343E77-A369-1276-517E-D3D207E1A262}"/>
              </a:ext>
            </a:extLst>
          </p:cNvPr>
          <p:cNvGrpSpPr/>
          <p:nvPr/>
        </p:nvGrpSpPr>
        <p:grpSpPr>
          <a:xfrm>
            <a:off x="342480" y="2689380"/>
            <a:ext cx="295200" cy="185040"/>
            <a:chOff x="342480" y="2689380"/>
            <a:chExt cx="29520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1A34F4D-2BEC-35C3-94C0-224B5132FE3C}"/>
                    </a:ext>
                  </a:extLst>
                </p14:cNvPr>
                <p14:cNvContentPartPr/>
                <p14:nvPr/>
              </p14:nvContentPartPr>
              <p14:xfrm>
                <a:off x="342480" y="2696940"/>
                <a:ext cx="23400" cy="1216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1A34F4D-2BEC-35C3-94C0-224B5132FE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360" y="2690820"/>
                  <a:ext cx="35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03CFF915-497C-A0AC-9965-F8B6DAAF15A3}"/>
                    </a:ext>
                  </a:extLst>
                </p14:cNvPr>
                <p14:cNvContentPartPr/>
                <p14:nvPr/>
              </p14:nvContentPartPr>
              <p14:xfrm>
                <a:off x="386400" y="2689380"/>
                <a:ext cx="122040" cy="1479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03CFF915-497C-A0AC-9965-F8B6DAAF15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0280" y="2683260"/>
                  <a:ext cx="134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93043F2-8349-E152-1AE9-35D6C1C70E10}"/>
                    </a:ext>
                  </a:extLst>
                </p14:cNvPr>
                <p14:cNvContentPartPr/>
                <p14:nvPr/>
              </p14:nvContentPartPr>
              <p14:xfrm>
                <a:off x="504840" y="2695860"/>
                <a:ext cx="132840" cy="17856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93043F2-8349-E152-1AE9-35D6C1C70E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8720" y="2689740"/>
                  <a:ext cx="1450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4F6D84F-D3C2-1819-1BBD-2833AC2FF6CD}"/>
              </a:ext>
            </a:extLst>
          </p:cNvPr>
          <p:cNvGrpSpPr/>
          <p:nvPr/>
        </p:nvGrpSpPr>
        <p:grpSpPr>
          <a:xfrm>
            <a:off x="894720" y="2707740"/>
            <a:ext cx="355320" cy="214920"/>
            <a:chOff x="894720" y="2707740"/>
            <a:chExt cx="35532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B1F2D1E-39AB-4C96-DA1D-A67E1E2002FD}"/>
                    </a:ext>
                  </a:extLst>
                </p14:cNvPr>
                <p14:cNvContentPartPr/>
                <p14:nvPr/>
              </p14:nvContentPartPr>
              <p14:xfrm>
                <a:off x="894720" y="2735460"/>
                <a:ext cx="19800" cy="18720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B1F2D1E-39AB-4C96-DA1D-A67E1E2002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8600" y="2729340"/>
                  <a:ext cx="32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EBF2684-0C8E-2571-3870-2266BC992E7D}"/>
                    </a:ext>
                  </a:extLst>
                </p14:cNvPr>
                <p14:cNvContentPartPr/>
                <p14:nvPr/>
              </p14:nvContentPartPr>
              <p14:xfrm>
                <a:off x="963840" y="2707740"/>
                <a:ext cx="264960" cy="2008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EBF2684-0C8E-2571-3870-2266BC992E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7720" y="2701620"/>
                  <a:ext cx="277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316375E-E06E-F211-CE56-9F529DD3160A}"/>
                    </a:ext>
                  </a:extLst>
                </p14:cNvPr>
                <p14:cNvContentPartPr/>
                <p14:nvPr/>
              </p14:nvContentPartPr>
              <p14:xfrm>
                <a:off x="997680" y="2818980"/>
                <a:ext cx="252360" cy="324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316375E-E06E-F211-CE56-9F529DD316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1560" y="2812860"/>
                  <a:ext cx="26460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F4C72169-C8FC-13A3-4F8C-0E44A18D1937}"/>
                  </a:ext>
                </a:extLst>
              </p14:cNvPr>
              <p14:cNvContentPartPr/>
              <p14:nvPr/>
            </p14:nvContentPartPr>
            <p14:xfrm>
              <a:off x="243840" y="2340540"/>
              <a:ext cx="11493360" cy="326880"/>
            </p14:xfrm>
          </p:contentPart>
        </mc:Choice>
        <mc:Fallback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F4C72169-C8FC-13A3-4F8C-0E44A18D19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7720" y="2334420"/>
                <a:ext cx="115056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5B1D5C80-85C9-C0D5-EA1A-884BC737C1EE}"/>
                  </a:ext>
                </a:extLst>
              </p14:cNvPr>
              <p14:cNvContentPartPr/>
              <p14:nvPr/>
            </p14:nvContentPartPr>
            <p14:xfrm>
              <a:off x="10972560" y="2963700"/>
              <a:ext cx="39600" cy="167400"/>
            </p14:xfrm>
          </p:contentPart>
        </mc:Choice>
        <mc:Fallback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5B1D5C80-85C9-C0D5-EA1A-884BC737C1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66440" y="2957580"/>
                <a:ext cx="518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8350CF50-3843-0CE6-A786-B375D74F1C71}"/>
                  </a:ext>
                </a:extLst>
              </p14:cNvPr>
              <p14:cNvContentPartPr/>
              <p14:nvPr/>
            </p14:nvContentPartPr>
            <p14:xfrm>
              <a:off x="11138880" y="2965860"/>
              <a:ext cx="132840" cy="99720"/>
            </p14:xfrm>
          </p:contentPart>
        </mc:Choice>
        <mc:Fallback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8350CF50-3843-0CE6-A786-B375D74F1C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32760" y="2959740"/>
                <a:ext cx="1450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54DC0967-6729-C90B-6355-D982F5052A42}"/>
                  </a:ext>
                </a:extLst>
              </p14:cNvPr>
              <p14:cNvContentPartPr/>
              <p14:nvPr/>
            </p14:nvContentPartPr>
            <p14:xfrm>
              <a:off x="11372520" y="3015900"/>
              <a:ext cx="87840" cy="181440"/>
            </p14:xfrm>
          </p:contentPart>
        </mc:Choice>
        <mc:Fallback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54DC0967-6729-C90B-6355-D982F5052A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366400" y="3009780"/>
                <a:ext cx="1000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CA915132-9046-177D-E82A-EFC8C0A873BA}"/>
                  </a:ext>
                </a:extLst>
              </p14:cNvPr>
              <p14:cNvContentPartPr/>
              <p14:nvPr/>
            </p14:nvContentPartPr>
            <p14:xfrm>
              <a:off x="11079480" y="3428460"/>
              <a:ext cx="360" cy="51480"/>
            </p14:xfrm>
          </p:contentPart>
        </mc:Choice>
        <mc:Fallback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CA915132-9046-177D-E82A-EFC8C0A873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73360" y="3422340"/>
                <a:ext cx="126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DA685ABE-4DAA-9DA8-F186-AF01DE09C2A5}"/>
                  </a:ext>
                </a:extLst>
              </p14:cNvPr>
              <p14:cNvContentPartPr/>
              <p14:nvPr/>
            </p14:nvContentPartPr>
            <p14:xfrm>
              <a:off x="11207280" y="3359340"/>
              <a:ext cx="157680" cy="167760"/>
            </p14:xfrm>
          </p:contentPart>
        </mc:Choice>
        <mc:Fallback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DA685ABE-4DAA-9DA8-F186-AF01DE09C2A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01160" y="3353220"/>
                <a:ext cx="1699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CC3208C0-C9F4-BAAF-5F12-A77DDB89BFEF}"/>
                  </a:ext>
                </a:extLst>
              </p14:cNvPr>
              <p14:cNvContentPartPr/>
              <p14:nvPr/>
            </p14:nvContentPartPr>
            <p14:xfrm>
              <a:off x="11079480" y="3383100"/>
              <a:ext cx="360" cy="12132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CC3208C0-C9F4-BAAF-5F12-A77DDB89BFE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073360" y="3376980"/>
                <a:ext cx="1260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8" name="Group 487">
            <a:extLst>
              <a:ext uri="{FF2B5EF4-FFF2-40B4-BE49-F238E27FC236}">
                <a16:creationId xmlns:a16="http://schemas.microsoft.com/office/drawing/2014/main" id="{3E339453-AF9C-4C22-BB9E-6BAAC26D998A}"/>
              </a:ext>
            </a:extLst>
          </p:cNvPr>
          <p:cNvGrpSpPr/>
          <p:nvPr/>
        </p:nvGrpSpPr>
        <p:grpSpPr>
          <a:xfrm>
            <a:off x="535080" y="1767780"/>
            <a:ext cx="708120" cy="723600"/>
            <a:chOff x="535080" y="1767780"/>
            <a:chExt cx="708120" cy="72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8178B5-4579-166E-4B6F-C4935C885D75}"/>
                    </a:ext>
                  </a:extLst>
                </p14:cNvPr>
                <p14:cNvContentPartPr/>
                <p14:nvPr/>
              </p14:nvContentPartPr>
              <p14:xfrm>
                <a:off x="535080" y="1776780"/>
                <a:ext cx="121320" cy="174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8178B5-4579-166E-4B6F-C4935C885D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8960" y="1770660"/>
                  <a:ext cx="133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48CD96A-6320-4148-5906-C1E79C224073}"/>
                    </a:ext>
                  </a:extLst>
                </p14:cNvPr>
                <p14:cNvContentPartPr/>
                <p14:nvPr/>
              </p14:nvContentPartPr>
              <p14:xfrm>
                <a:off x="721200" y="1803420"/>
                <a:ext cx="148320" cy="125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48CD96A-6320-4148-5906-C1E79C2240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5080" y="1797300"/>
                  <a:ext cx="160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E9F58D-F183-434E-755E-4E6F056B9373}"/>
                    </a:ext>
                  </a:extLst>
                </p14:cNvPr>
                <p14:cNvContentPartPr/>
                <p14:nvPr/>
              </p14:nvContentPartPr>
              <p14:xfrm>
                <a:off x="952320" y="1797660"/>
                <a:ext cx="115200" cy="171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E9F58D-F183-434E-755E-4E6F056B93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6200" y="1791540"/>
                  <a:ext cx="127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DA3EEDD-9E1C-0757-5EE7-D5555A91E72D}"/>
                    </a:ext>
                  </a:extLst>
                </p14:cNvPr>
                <p14:cNvContentPartPr/>
                <p14:nvPr/>
              </p14:nvContentPartPr>
              <p14:xfrm>
                <a:off x="1129080" y="1767780"/>
                <a:ext cx="114120" cy="204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DA3EEDD-9E1C-0757-5EE7-D5555A91E7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22960" y="1761660"/>
                  <a:ext cx="126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051E079-1CC3-00DC-EF66-780443C354B8}"/>
                    </a:ext>
                  </a:extLst>
                </p14:cNvPr>
                <p14:cNvContentPartPr/>
                <p14:nvPr/>
              </p14:nvContentPartPr>
              <p14:xfrm>
                <a:off x="759720" y="2086740"/>
                <a:ext cx="126360" cy="982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051E079-1CC3-00DC-EF66-780443C354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3600" y="2080620"/>
                  <a:ext cx="138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4BAE2B4-00B5-A86B-79F1-1C028C01F822}"/>
                    </a:ext>
                  </a:extLst>
                </p14:cNvPr>
                <p14:cNvContentPartPr/>
                <p14:nvPr/>
              </p14:nvContentPartPr>
              <p14:xfrm>
                <a:off x="822360" y="2156220"/>
                <a:ext cx="16920" cy="3351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4BAE2B4-00B5-A86B-79F1-1C028C01F8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6240" y="2150100"/>
                  <a:ext cx="29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AEE1F90-2F81-BFBB-C493-217F7FA39EAC}"/>
                    </a:ext>
                  </a:extLst>
                </p14:cNvPr>
                <p14:cNvContentPartPr/>
                <p14:nvPr/>
              </p14:nvContentPartPr>
              <p14:xfrm>
                <a:off x="778800" y="2056860"/>
                <a:ext cx="249120" cy="20052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AEE1F90-2F81-BFBB-C493-217F7FA39EA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2680" y="2050740"/>
                  <a:ext cx="26136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98F19B59-F79D-D70C-7D58-F17DAF9898A5}"/>
              </a:ext>
            </a:extLst>
          </p:cNvPr>
          <p:cNvGrpSpPr/>
          <p:nvPr/>
        </p:nvGrpSpPr>
        <p:grpSpPr>
          <a:xfrm>
            <a:off x="1897320" y="2276100"/>
            <a:ext cx="129960" cy="214920"/>
            <a:chOff x="1897320" y="2276100"/>
            <a:chExt cx="12996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CA708FB-4A27-6132-A5FD-583BCFC9937B}"/>
                    </a:ext>
                  </a:extLst>
                </p14:cNvPr>
                <p14:cNvContentPartPr/>
                <p14:nvPr/>
              </p14:nvContentPartPr>
              <p14:xfrm>
                <a:off x="1943040" y="2377260"/>
                <a:ext cx="28440" cy="11376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CA708FB-4A27-6132-A5FD-583BCFC993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36920" y="2371140"/>
                  <a:ext cx="40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62E48E8C-F36C-12C2-DC52-C50F32E26B22}"/>
                    </a:ext>
                  </a:extLst>
                </p14:cNvPr>
                <p14:cNvContentPartPr/>
                <p14:nvPr/>
              </p14:nvContentPartPr>
              <p14:xfrm>
                <a:off x="1897320" y="2276100"/>
                <a:ext cx="129960" cy="14184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62E48E8C-F36C-12C2-DC52-C50F32E26B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1200" y="2269980"/>
                  <a:ext cx="1422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195AD670-0ED1-B0C8-1BA6-DBD5558D6FD5}"/>
              </a:ext>
            </a:extLst>
          </p:cNvPr>
          <p:cNvGrpSpPr/>
          <p:nvPr/>
        </p:nvGrpSpPr>
        <p:grpSpPr>
          <a:xfrm>
            <a:off x="1909560" y="1851300"/>
            <a:ext cx="498600" cy="145080"/>
            <a:chOff x="1909560" y="1851300"/>
            <a:chExt cx="49860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F2459418-CB98-47C3-FBB9-7BCD9E734B7C}"/>
                    </a:ext>
                  </a:extLst>
                </p14:cNvPr>
                <p14:cNvContentPartPr/>
                <p14:nvPr/>
              </p14:nvContentPartPr>
              <p14:xfrm>
                <a:off x="1909560" y="1897020"/>
                <a:ext cx="3240" cy="8064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F2459418-CB98-47C3-FBB9-7BCD9E734B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03440" y="1890900"/>
                  <a:ext cx="15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8D5F3817-1CC5-C2FB-F65C-7BD39CFAFAAD}"/>
                    </a:ext>
                  </a:extLst>
                </p14:cNvPr>
                <p14:cNvContentPartPr/>
                <p14:nvPr/>
              </p14:nvContentPartPr>
              <p14:xfrm>
                <a:off x="1981200" y="1857780"/>
                <a:ext cx="57600" cy="1144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8D5F3817-1CC5-C2FB-F65C-7BD39CFAFAA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75080" y="1851660"/>
                  <a:ext cx="69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F9341326-CE2E-F03F-D55A-AD5AF48BA962}"/>
                    </a:ext>
                  </a:extLst>
                </p14:cNvPr>
                <p14:cNvContentPartPr/>
                <p14:nvPr/>
              </p14:nvContentPartPr>
              <p14:xfrm>
                <a:off x="1981200" y="1921140"/>
                <a:ext cx="64080" cy="2232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F9341326-CE2E-F03F-D55A-AD5AF48BA9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75080" y="1915020"/>
                  <a:ext cx="76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1390B73C-60C1-1747-58C1-97C96466EE42}"/>
                    </a:ext>
                  </a:extLst>
                </p14:cNvPr>
                <p14:cNvContentPartPr/>
                <p14:nvPr/>
              </p14:nvContentPartPr>
              <p14:xfrm>
                <a:off x="2087760" y="1982700"/>
                <a:ext cx="8280" cy="612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1390B73C-60C1-1747-58C1-97C96466EE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81640" y="1976580"/>
                  <a:ext cx="205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31C7B7C3-8BD0-F94E-1472-F471D2A5A13E}"/>
                    </a:ext>
                  </a:extLst>
                </p14:cNvPr>
                <p14:cNvContentPartPr/>
                <p14:nvPr/>
              </p14:nvContentPartPr>
              <p14:xfrm>
                <a:off x="2134560" y="1856700"/>
                <a:ext cx="122760" cy="11952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31C7B7C3-8BD0-F94E-1472-F471D2A5A1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8440" y="1850580"/>
                  <a:ext cx="135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53B1E08-62E6-610A-CCE1-76AF2B53760A}"/>
                    </a:ext>
                  </a:extLst>
                </p14:cNvPr>
                <p14:cNvContentPartPr/>
                <p14:nvPr/>
              </p14:nvContentPartPr>
              <p14:xfrm>
                <a:off x="2270640" y="1996020"/>
                <a:ext cx="360" cy="36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53B1E08-62E6-610A-CCE1-76AF2B5376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64520" y="19899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26346EB3-905C-1E00-D2B9-C14519DCF111}"/>
                    </a:ext>
                  </a:extLst>
                </p14:cNvPr>
                <p14:cNvContentPartPr/>
                <p14:nvPr/>
              </p14:nvContentPartPr>
              <p14:xfrm>
                <a:off x="2403120" y="1851300"/>
                <a:ext cx="5040" cy="11124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26346EB3-905C-1E00-D2B9-C14519DCF1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97000" y="1845180"/>
                  <a:ext cx="1728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04975574-1FCA-3ED1-6EEB-E806995D7C08}"/>
              </a:ext>
            </a:extLst>
          </p:cNvPr>
          <p:cNvGrpSpPr/>
          <p:nvPr/>
        </p:nvGrpSpPr>
        <p:grpSpPr>
          <a:xfrm>
            <a:off x="3524520" y="2095740"/>
            <a:ext cx="131400" cy="325440"/>
            <a:chOff x="3524520" y="2095740"/>
            <a:chExt cx="131400" cy="3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2075A1FB-7843-1525-D95B-CD49F7DBCF14}"/>
                    </a:ext>
                  </a:extLst>
                </p14:cNvPr>
                <p14:cNvContentPartPr/>
                <p14:nvPr/>
              </p14:nvContentPartPr>
              <p14:xfrm>
                <a:off x="3604080" y="2255220"/>
                <a:ext cx="15840" cy="16596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2075A1FB-7843-1525-D95B-CD49F7DBCF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97960" y="2249100"/>
                  <a:ext cx="28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183496A7-F83D-F6BF-AF6F-5BE190446F8A}"/>
                    </a:ext>
                  </a:extLst>
                </p14:cNvPr>
                <p14:cNvContentPartPr/>
                <p14:nvPr/>
              </p14:nvContentPartPr>
              <p14:xfrm>
                <a:off x="3524520" y="2095740"/>
                <a:ext cx="131400" cy="19188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183496A7-F83D-F6BF-AF6F-5BE190446F8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18400" y="2089620"/>
                  <a:ext cx="1436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3254BB39-50E1-579C-0D5C-3BFFDE07FEEC}"/>
              </a:ext>
            </a:extLst>
          </p:cNvPr>
          <p:cNvGrpSpPr/>
          <p:nvPr/>
        </p:nvGrpSpPr>
        <p:grpSpPr>
          <a:xfrm>
            <a:off x="5357280" y="2178540"/>
            <a:ext cx="154800" cy="300960"/>
            <a:chOff x="5357280" y="2178540"/>
            <a:chExt cx="15480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CB346B10-44C1-19EB-B9BF-688CBE94892E}"/>
                    </a:ext>
                  </a:extLst>
                </p14:cNvPr>
                <p14:cNvContentPartPr/>
                <p14:nvPr/>
              </p14:nvContentPartPr>
              <p14:xfrm>
                <a:off x="5417400" y="2377260"/>
                <a:ext cx="8640" cy="10224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CB346B10-44C1-19EB-B9BF-688CBE9489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80" y="2371140"/>
                  <a:ext cx="20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C5D95EC-54A7-CD2D-EA82-C18AE6C6BF8E}"/>
                    </a:ext>
                  </a:extLst>
                </p14:cNvPr>
                <p14:cNvContentPartPr/>
                <p14:nvPr/>
              </p14:nvContentPartPr>
              <p14:xfrm>
                <a:off x="5357280" y="2178540"/>
                <a:ext cx="154800" cy="15444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C5D95EC-54A7-CD2D-EA82-C18AE6C6BF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51160" y="2172420"/>
                  <a:ext cx="1670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9BC7FE2F-2D88-962D-5416-C6BB4371CE9E}"/>
              </a:ext>
            </a:extLst>
          </p:cNvPr>
          <p:cNvGrpSpPr/>
          <p:nvPr/>
        </p:nvGrpSpPr>
        <p:grpSpPr>
          <a:xfrm>
            <a:off x="7501080" y="2175660"/>
            <a:ext cx="81720" cy="265320"/>
            <a:chOff x="7501080" y="2175660"/>
            <a:chExt cx="8172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7724E298-3984-0333-CA1D-BC9DF544E47C}"/>
                    </a:ext>
                  </a:extLst>
                </p14:cNvPr>
                <p14:cNvContentPartPr/>
                <p14:nvPr/>
              </p14:nvContentPartPr>
              <p14:xfrm>
                <a:off x="7551120" y="2247660"/>
                <a:ext cx="31680" cy="19332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7724E298-3984-0333-CA1D-BC9DF544E4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45000" y="2241540"/>
                  <a:ext cx="43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D6FC0224-E2AD-269C-4019-2F56DC0668EB}"/>
                    </a:ext>
                  </a:extLst>
                </p14:cNvPr>
                <p14:cNvContentPartPr/>
                <p14:nvPr/>
              </p14:nvContentPartPr>
              <p14:xfrm>
                <a:off x="7501080" y="2175660"/>
                <a:ext cx="68400" cy="8172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D6FC0224-E2AD-269C-4019-2F56DC0668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94960" y="2169540"/>
                  <a:ext cx="8064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AC7BC01C-A4A6-94DA-BDC1-5CA331726D72}"/>
              </a:ext>
            </a:extLst>
          </p:cNvPr>
          <p:cNvGrpSpPr/>
          <p:nvPr/>
        </p:nvGrpSpPr>
        <p:grpSpPr>
          <a:xfrm>
            <a:off x="8771160" y="2483820"/>
            <a:ext cx="1030320" cy="1359360"/>
            <a:chOff x="8771160" y="2483820"/>
            <a:chExt cx="1030320" cy="13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77E5FE00-3DBD-437B-4064-8F091EB39095}"/>
                    </a:ext>
                  </a:extLst>
                </p14:cNvPr>
                <p14:cNvContentPartPr/>
                <p14:nvPr/>
              </p14:nvContentPartPr>
              <p14:xfrm>
                <a:off x="9136920" y="2483820"/>
                <a:ext cx="580320" cy="80496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77E5FE00-3DBD-437B-4064-8F091EB3909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30800" y="2477700"/>
                  <a:ext cx="59256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33547CF-2F4F-B07C-C2A7-84021B0D2F74}"/>
                    </a:ext>
                  </a:extLst>
                </p14:cNvPr>
                <p14:cNvContentPartPr/>
                <p14:nvPr/>
              </p14:nvContentPartPr>
              <p14:xfrm>
                <a:off x="8771160" y="3411180"/>
                <a:ext cx="199080" cy="11736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33547CF-2F4F-B07C-C2A7-84021B0D2F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65040" y="3405060"/>
                  <a:ext cx="211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F9EAFF4-EF4D-A5F8-36B9-AAAB06C916F7}"/>
                    </a:ext>
                  </a:extLst>
                </p14:cNvPr>
                <p14:cNvContentPartPr/>
                <p14:nvPr/>
              </p14:nvContentPartPr>
              <p14:xfrm>
                <a:off x="9024960" y="3400380"/>
                <a:ext cx="147600" cy="18180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F9EAFF4-EF4D-A5F8-36B9-AAAB06C916F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18840" y="3394260"/>
                  <a:ext cx="159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662278D-1EC8-32B7-B390-5E0E55336C61}"/>
                    </a:ext>
                  </a:extLst>
                </p14:cNvPr>
                <p14:cNvContentPartPr/>
                <p14:nvPr/>
              </p14:nvContentPartPr>
              <p14:xfrm>
                <a:off x="9049800" y="3360060"/>
                <a:ext cx="368640" cy="4831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662278D-1EC8-32B7-B390-5E0E55336C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43680" y="3353940"/>
                  <a:ext cx="3808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C10BFAD-2FAD-EF24-04CA-D0325D28A002}"/>
                    </a:ext>
                  </a:extLst>
                </p14:cNvPr>
                <p14:cNvContentPartPr/>
                <p14:nvPr/>
              </p14:nvContentPartPr>
              <p14:xfrm>
                <a:off x="9196680" y="3512700"/>
                <a:ext cx="220680" cy="191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C10BFAD-2FAD-EF24-04CA-D0325D28A0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90560" y="3506580"/>
                  <a:ext cx="232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BD9BC21-01CF-3976-24E0-5DE0843D7B2D}"/>
                    </a:ext>
                  </a:extLst>
                </p14:cNvPr>
                <p14:cNvContentPartPr/>
                <p14:nvPr/>
              </p14:nvContentPartPr>
              <p14:xfrm>
                <a:off x="9382440" y="3611700"/>
                <a:ext cx="140760" cy="1238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BD9BC21-01CF-3976-24E0-5DE0843D7B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76320" y="3605580"/>
                  <a:ext cx="153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120DE7E-940C-3C83-637D-EC65FDB0E8EA}"/>
                    </a:ext>
                  </a:extLst>
                </p14:cNvPr>
                <p14:cNvContentPartPr/>
                <p14:nvPr/>
              </p14:nvContentPartPr>
              <p14:xfrm>
                <a:off x="9551640" y="3581100"/>
                <a:ext cx="159480" cy="240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120DE7E-940C-3C83-637D-EC65FDB0E8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45520" y="3574980"/>
                  <a:ext cx="171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7A6B24B-07CB-BAD5-2BFE-15DAF6B60C24}"/>
                    </a:ext>
                  </a:extLst>
                </p14:cNvPr>
                <p14:cNvContentPartPr/>
                <p14:nvPr/>
              </p14:nvContentPartPr>
              <p14:xfrm>
                <a:off x="9700320" y="3582180"/>
                <a:ext cx="101160" cy="2577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7A6B24B-07CB-BAD5-2BFE-15DAF6B60C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94200" y="3576060"/>
                  <a:ext cx="1134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3034AC5-FB5E-CE70-43A6-8D5752B50384}"/>
              </a:ext>
            </a:extLst>
          </p:cNvPr>
          <p:cNvGrpSpPr/>
          <p:nvPr/>
        </p:nvGrpSpPr>
        <p:grpSpPr>
          <a:xfrm>
            <a:off x="7375800" y="1797660"/>
            <a:ext cx="579960" cy="176400"/>
            <a:chOff x="7375800" y="1797660"/>
            <a:chExt cx="57996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75D5174-BFFB-7CF5-DE69-D3180CB05108}"/>
                    </a:ext>
                  </a:extLst>
                </p14:cNvPr>
                <p14:cNvContentPartPr/>
                <p14:nvPr/>
              </p14:nvContentPartPr>
              <p14:xfrm>
                <a:off x="7375800" y="1805940"/>
                <a:ext cx="360" cy="136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75D5174-BFFB-7CF5-DE69-D3180CB051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9680" y="1799820"/>
                  <a:ext cx="12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DB769E1-4639-B9A2-C865-DE0280096E18}"/>
                    </a:ext>
                  </a:extLst>
                </p14:cNvPr>
                <p14:cNvContentPartPr/>
                <p14:nvPr/>
              </p14:nvContentPartPr>
              <p14:xfrm>
                <a:off x="7460040" y="1797660"/>
                <a:ext cx="213840" cy="1501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DB769E1-4639-B9A2-C865-DE0280096E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53920" y="1791540"/>
                  <a:ext cx="226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5749019-73CF-AE60-5087-2F5270EA3316}"/>
                    </a:ext>
                  </a:extLst>
                </p14:cNvPr>
                <p14:cNvContentPartPr/>
                <p14:nvPr/>
              </p14:nvContentPartPr>
              <p14:xfrm>
                <a:off x="7551120" y="1894140"/>
                <a:ext cx="160200" cy="262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5749019-73CF-AE60-5087-2F5270EA331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45000" y="1888020"/>
                  <a:ext cx="172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D614187-C2E4-AC6B-A5AB-FD5B6FED8A11}"/>
                    </a:ext>
                  </a:extLst>
                </p14:cNvPr>
                <p14:cNvContentPartPr/>
                <p14:nvPr/>
              </p14:nvContentPartPr>
              <p14:xfrm>
                <a:off x="7703760" y="1965420"/>
                <a:ext cx="360" cy="3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D614187-C2E4-AC6B-A5AB-FD5B6FED8A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97640" y="19593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BCB2EB3-C62F-69C9-BF37-A6683D2F939C}"/>
                    </a:ext>
                  </a:extLst>
                </p14:cNvPr>
                <p14:cNvContentPartPr/>
                <p14:nvPr/>
              </p14:nvContentPartPr>
              <p14:xfrm>
                <a:off x="7793760" y="1826100"/>
                <a:ext cx="126000" cy="1346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BCB2EB3-C62F-69C9-BF37-A6683D2F939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87640" y="1819980"/>
                  <a:ext cx="138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4B5024E-CF1E-5287-E622-C408DEB49112}"/>
                    </a:ext>
                  </a:extLst>
                </p14:cNvPr>
                <p14:cNvContentPartPr/>
                <p14:nvPr/>
              </p14:nvContentPartPr>
              <p14:xfrm>
                <a:off x="7955400" y="1973700"/>
                <a:ext cx="360" cy="3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4B5024E-CF1E-5287-E622-C408DEB491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49280" y="19675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26B015D8-20A6-1F35-9779-D1D469B49F2D}"/>
                  </a:ext>
                </a:extLst>
              </p14:cNvPr>
              <p14:cNvContentPartPr/>
              <p14:nvPr/>
            </p14:nvContentPartPr>
            <p14:xfrm>
              <a:off x="8107320" y="1821060"/>
              <a:ext cx="138960" cy="22500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26B015D8-20A6-1F35-9779-D1D469B49F2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101200" y="1814940"/>
                <a:ext cx="1512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A77C0DD8-AAF6-08E2-0E07-144662E41CB3}"/>
                  </a:ext>
                </a:extLst>
              </p14:cNvPr>
              <p14:cNvContentPartPr/>
              <p14:nvPr/>
            </p14:nvContentPartPr>
            <p14:xfrm>
              <a:off x="807600" y="2506860"/>
              <a:ext cx="360" cy="36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A77C0DD8-AAF6-08E2-0E07-144662E41CB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01480" y="25007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B319A0FA-B305-BF8C-3C9C-BC58A8163EB9}"/>
                  </a:ext>
                </a:extLst>
              </p14:cNvPr>
              <p14:cNvContentPartPr/>
              <p14:nvPr/>
            </p14:nvContentPartPr>
            <p14:xfrm>
              <a:off x="697800" y="2442780"/>
              <a:ext cx="225720" cy="11880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B319A0FA-B305-BF8C-3C9C-BC58A8163EB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91680" y="2436660"/>
                <a:ext cx="2379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C2045D7F-13B3-4D4A-C975-6156FD4B9DAB}"/>
                  </a:ext>
                </a:extLst>
              </p14:cNvPr>
              <p14:cNvContentPartPr/>
              <p14:nvPr/>
            </p14:nvContentPartPr>
            <p14:xfrm>
              <a:off x="807600" y="2521980"/>
              <a:ext cx="5488560" cy="106128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C2045D7F-13B3-4D4A-C975-6156FD4B9DA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01480" y="2515860"/>
                <a:ext cx="5500800" cy="10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EB9BB0A4-AF5C-70C7-6293-891915E5EB6D}"/>
                  </a:ext>
                </a:extLst>
              </p14:cNvPr>
              <p14:cNvContentPartPr/>
              <p14:nvPr/>
            </p14:nvContentPartPr>
            <p14:xfrm>
              <a:off x="6263760" y="3522780"/>
              <a:ext cx="3492000" cy="8964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EB9BB0A4-AF5C-70C7-6293-891915E5EB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257640" y="3516660"/>
                <a:ext cx="35042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0EC121ED-23EA-FE4F-0A42-FC3F717C9A8A}"/>
                  </a:ext>
                </a:extLst>
              </p14:cNvPr>
              <p14:cNvContentPartPr/>
              <p14:nvPr/>
            </p14:nvContentPartPr>
            <p14:xfrm>
              <a:off x="9707520" y="1424700"/>
              <a:ext cx="115200" cy="396972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0EC121ED-23EA-FE4F-0A42-FC3F717C9A8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701400" y="1418580"/>
                <a:ext cx="127440" cy="39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2985B994-0526-3155-F190-A7464E2F48CE}"/>
                  </a:ext>
                </a:extLst>
              </p14:cNvPr>
              <p14:cNvContentPartPr/>
              <p14:nvPr/>
            </p14:nvContentPartPr>
            <p14:xfrm>
              <a:off x="9666480" y="3397500"/>
              <a:ext cx="189720" cy="20124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2985B994-0526-3155-F190-A7464E2F48C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660360" y="3391380"/>
                <a:ext cx="2019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5709331A-8875-BAB6-8732-5437F32565DB}"/>
                  </a:ext>
                </a:extLst>
              </p14:cNvPr>
              <p14:cNvContentPartPr/>
              <p14:nvPr/>
            </p14:nvContentPartPr>
            <p14:xfrm>
              <a:off x="9806520" y="3581100"/>
              <a:ext cx="258840" cy="1728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5709331A-8875-BAB6-8732-5437F32565D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800400" y="3574980"/>
                <a:ext cx="271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1E834D28-EEAB-8E66-E727-7A3D093952E6}"/>
                  </a:ext>
                </a:extLst>
              </p14:cNvPr>
              <p14:cNvContentPartPr/>
              <p14:nvPr/>
            </p14:nvContentPartPr>
            <p14:xfrm>
              <a:off x="9791760" y="3444660"/>
              <a:ext cx="1937160" cy="44136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1E834D28-EEAB-8E66-E727-7A3D093952E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785640" y="3438540"/>
                <a:ext cx="1949400" cy="45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C9A59D9-A89A-1E0E-FE2A-5EB6BFD6DA31}"/>
              </a:ext>
            </a:extLst>
          </p:cNvPr>
          <p:cNvGrpSpPr/>
          <p:nvPr/>
        </p:nvGrpSpPr>
        <p:grpSpPr>
          <a:xfrm>
            <a:off x="838560" y="1612620"/>
            <a:ext cx="7878960" cy="2375640"/>
            <a:chOff x="838560" y="1612620"/>
            <a:chExt cx="7878960" cy="237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4A4F265-87DC-1203-26A9-6904C71AB71A}"/>
                    </a:ext>
                  </a:extLst>
                </p14:cNvPr>
                <p14:cNvContentPartPr/>
                <p14:nvPr/>
              </p14:nvContentPartPr>
              <p14:xfrm>
                <a:off x="838560" y="3657420"/>
                <a:ext cx="22680" cy="1134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4A4F265-87DC-1203-26A9-6904C71AB7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2440" y="3651300"/>
                  <a:ext cx="34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17F7076-13D3-E2BF-CDA0-42656FF2341B}"/>
                    </a:ext>
                  </a:extLst>
                </p14:cNvPr>
                <p14:cNvContentPartPr/>
                <p14:nvPr/>
              </p14:nvContentPartPr>
              <p14:xfrm>
                <a:off x="891120" y="3733020"/>
                <a:ext cx="75240" cy="910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17F7076-13D3-E2BF-CDA0-42656FF2341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000" y="3726900"/>
                  <a:ext cx="87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CF93C33-2D40-5E51-4E0E-C243D4D76350}"/>
                    </a:ext>
                  </a:extLst>
                </p14:cNvPr>
                <p14:cNvContentPartPr/>
                <p14:nvPr/>
              </p14:nvContentPartPr>
              <p14:xfrm>
                <a:off x="1005600" y="3665340"/>
                <a:ext cx="107280" cy="1911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CF93C33-2D40-5E51-4E0E-C243D4D7635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9480" y="3659220"/>
                  <a:ext cx="119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D13B051-A173-5411-FAC4-1A531375D1E9}"/>
                    </a:ext>
                  </a:extLst>
                </p14:cNvPr>
                <p14:cNvContentPartPr/>
                <p14:nvPr/>
              </p14:nvContentPartPr>
              <p14:xfrm>
                <a:off x="1219080" y="3764340"/>
                <a:ext cx="23760" cy="2070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D13B051-A173-5411-FAC4-1A531375D1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12960" y="3758220"/>
                  <a:ext cx="36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0BEBC87-3992-E318-AD45-028151738B22}"/>
                    </a:ext>
                  </a:extLst>
                </p14:cNvPr>
                <p14:cNvContentPartPr/>
                <p14:nvPr/>
              </p14:nvContentPartPr>
              <p14:xfrm>
                <a:off x="1356240" y="3748140"/>
                <a:ext cx="106920" cy="2401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0BEBC87-3992-E318-AD45-028151738B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50120" y="3742020"/>
                  <a:ext cx="119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F576E56-A542-3699-4894-939FEA152D3A}"/>
                    </a:ext>
                  </a:extLst>
                </p14:cNvPr>
                <p14:cNvContentPartPr/>
                <p14:nvPr/>
              </p14:nvContentPartPr>
              <p14:xfrm>
                <a:off x="1017480" y="3852540"/>
                <a:ext cx="57240" cy="32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F576E56-A542-3699-4894-939FEA152D3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1360" y="3846420"/>
                  <a:ext cx="69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40B5452-636F-B6F9-AD41-5AE61D7F3E4E}"/>
                    </a:ext>
                  </a:extLst>
                </p14:cNvPr>
                <p14:cNvContentPartPr/>
                <p14:nvPr/>
              </p14:nvContentPartPr>
              <p14:xfrm>
                <a:off x="1775280" y="2628180"/>
                <a:ext cx="607320" cy="496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40B5452-636F-B6F9-AD41-5AE61D7F3E4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69160" y="2622060"/>
                  <a:ext cx="619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BBA6C78-5078-93CA-5FE6-27F98DEFA11B}"/>
                    </a:ext>
                  </a:extLst>
                </p14:cNvPr>
                <p14:cNvContentPartPr/>
                <p14:nvPr/>
              </p14:nvContentPartPr>
              <p14:xfrm>
                <a:off x="2986680" y="2527740"/>
                <a:ext cx="1195560" cy="630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BBA6C78-5078-93CA-5FE6-27F98DEFA11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80560" y="2521620"/>
                  <a:ext cx="1207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637C32F-3E1B-391F-49C0-4B9E0C8E6B5E}"/>
                    </a:ext>
                  </a:extLst>
                </p14:cNvPr>
                <p14:cNvContentPartPr/>
                <p14:nvPr/>
              </p14:nvContentPartPr>
              <p14:xfrm>
                <a:off x="5097720" y="2643300"/>
                <a:ext cx="1295640" cy="241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637C32F-3E1B-391F-49C0-4B9E0C8E6B5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91600" y="2637180"/>
                  <a:ext cx="1307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0FB801A-580B-4980-EC67-C28F061DC05E}"/>
                    </a:ext>
                  </a:extLst>
                </p14:cNvPr>
                <p14:cNvContentPartPr/>
                <p14:nvPr/>
              </p14:nvContentPartPr>
              <p14:xfrm>
                <a:off x="7299840" y="2569140"/>
                <a:ext cx="1417680" cy="900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0FB801A-580B-4980-EC67-C28F061DC0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93720" y="2563020"/>
                  <a:ext cx="1429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2F36FC6-AF3C-991F-1577-87205CF6B869}"/>
                    </a:ext>
                  </a:extLst>
                </p14:cNvPr>
                <p14:cNvContentPartPr/>
                <p14:nvPr/>
              </p14:nvContentPartPr>
              <p14:xfrm>
                <a:off x="1501320" y="2170620"/>
                <a:ext cx="1022400" cy="12888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2F36FC6-AF3C-991F-1577-87205CF6B86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95200" y="2164500"/>
                  <a:ext cx="1034640" cy="13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10D7DAEF-7672-C3A3-F005-4E402EFAD2BA}"/>
                    </a:ext>
                  </a:extLst>
                </p14:cNvPr>
                <p14:cNvContentPartPr/>
                <p14:nvPr/>
              </p14:nvContentPartPr>
              <p14:xfrm>
                <a:off x="2781120" y="1845900"/>
                <a:ext cx="1836000" cy="16822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10D7DAEF-7672-C3A3-F005-4E402EFAD2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75000" y="1839780"/>
                  <a:ext cx="1848240" cy="16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08C3E54-BA7C-ABFE-6A82-CE9F35041446}"/>
                    </a:ext>
                  </a:extLst>
                </p14:cNvPr>
                <p14:cNvContentPartPr/>
                <p14:nvPr/>
              </p14:nvContentPartPr>
              <p14:xfrm>
                <a:off x="4777680" y="1772460"/>
                <a:ext cx="1510560" cy="17712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08C3E54-BA7C-ABFE-6A82-CE9F3504144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71560" y="1766340"/>
                  <a:ext cx="1522800" cy="17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3A61C77-05AE-EFA2-74CE-A3585792C4DB}"/>
                    </a:ext>
                  </a:extLst>
                </p14:cNvPr>
                <p14:cNvContentPartPr/>
                <p14:nvPr/>
              </p14:nvContentPartPr>
              <p14:xfrm>
                <a:off x="6705480" y="1612620"/>
                <a:ext cx="1881360" cy="19616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3A61C77-05AE-EFA2-74CE-A3585792C4D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99360" y="1606500"/>
                  <a:ext cx="1893600" cy="19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B73173F4-4440-4A0D-37F7-EB22BCD18EDC}"/>
                  </a:ext>
                </a:extLst>
              </p14:cNvPr>
              <p14:cNvContentPartPr/>
              <p14:nvPr/>
            </p14:nvContentPartPr>
            <p14:xfrm>
              <a:off x="11589960" y="3474540"/>
              <a:ext cx="220320" cy="44316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B73173F4-4440-4A0D-37F7-EB22BCD18ED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583840" y="3468420"/>
                <a:ext cx="2325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34C0D4EA-9D93-0E2C-621E-A011D84EAEE1}"/>
                  </a:ext>
                </a:extLst>
              </p14:cNvPr>
              <p14:cNvContentPartPr/>
              <p14:nvPr/>
            </p14:nvContentPartPr>
            <p14:xfrm>
              <a:off x="9713280" y="2209860"/>
              <a:ext cx="810000" cy="54756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34C0D4EA-9D93-0E2C-621E-A011D84EAEE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707160" y="2203740"/>
                <a:ext cx="82224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07E747F6-4276-8EA1-CA6C-ED46568438EB}"/>
                  </a:ext>
                </a:extLst>
              </p14:cNvPr>
              <p14:cNvContentPartPr/>
              <p14:nvPr/>
            </p14:nvContentPartPr>
            <p14:xfrm>
              <a:off x="350400" y="1251900"/>
              <a:ext cx="11719440" cy="42588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07E747F6-4276-8EA1-CA6C-ED46568438E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44280" y="1245780"/>
                <a:ext cx="1173168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1" name="Group 370">
            <a:extLst>
              <a:ext uri="{FF2B5EF4-FFF2-40B4-BE49-F238E27FC236}">
                <a16:creationId xmlns:a16="http://schemas.microsoft.com/office/drawing/2014/main" id="{55D697AD-56C3-C123-D93E-A41EA370FE2E}"/>
              </a:ext>
            </a:extLst>
          </p:cNvPr>
          <p:cNvGrpSpPr/>
          <p:nvPr/>
        </p:nvGrpSpPr>
        <p:grpSpPr>
          <a:xfrm>
            <a:off x="53040" y="1455660"/>
            <a:ext cx="581760" cy="1047960"/>
            <a:chOff x="53040" y="1455660"/>
            <a:chExt cx="581760" cy="104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F320E8D-B21B-BAD1-1EBB-25D736AC96E1}"/>
                    </a:ext>
                  </a:extLst>
                </p14:cNvPr>
                <p14:cNvContentPartPr/>
                <p14:nvPr/>
              </p14:nvContentPartPr>
              <p14:xfrm>
                <a:off x="260760" y="1455660"/>
                <a:ext cx="374040" cy="10479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F320E8D-B21B-BAD1-1EBB-25D736AC96E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4640" y="1449540"/>
                  <a:ext cx="386280" cy="10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026B5B5-5FB0-158D-865D-53F030E76851}"/>
                    </a:ext>
                  </a:extLst>
                </p14:cNvPr>
                <p14:cNvContentPartPr/>
                <p14:nvPr/>
              </p14:nvContentPartPr>
              <p14:xfrm>
                <a:off x="53040" y="1538820"/>
                <a:ext cx="238680" cy="154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026B5B5-5FB0-158D-865D-53F030E7685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920" y="1532700"/>
                  <a:ext cx="250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F338C94-B197-2C5E-A52B-B448F5F9A56A}"/>
                    </a:ext>
                  </a:extLst>
                </p14:cNvPr>
                <p14:cNvContentPartPr/>
                <p14:nvPr/>
              </p14:nvContentPartPr>
              <p14:xfrm>
                <a:off x="212160" y="1486260"/>
                <a:ext cx="175680" cy="1058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F338C94-B197-2C5E-A52B-B448F5F9A5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6040" y="1480140"/>
                  <a:ext cx="18792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E3A80299-632B-331C-63AA-2B14DC99666C}"/>
              </a:ext>
            </a:extLst>
          </p:cNvPr>
          <p:cNvGrpSpPr/>
          <p:nvPr/>
        </p:nvGrpSpPr>
        <p:grpSpPr>
          <a:xfrm>
            <a:off x="10071840" y="937260"/>
            <a:ext cx="1290600" cy="308880"/>
            <a:chOff x="10071840" y="937260"/>
            <a:chExt cx="129060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14D30F3-F46A-5431-4FCA-011D296A4BEC}"/>
                    </a:ext>
                  </a:extLst>
                </p14:cNvPr>
                <p14:cNvContentPartPr/>
                <p14:nvPr/>
              </p14:nvContentPartPr>
              <p14:xfrm>
                <a:off x="10071840" y="949140"/>
                <a:ext cx="149400" cy="2678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14D30F3-F46A-5431-4FCA-011D296A4BE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65720" y="943020"/>
                  <a:ext cx="161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12DC3271-F38D-4239-1FE3-086255CBB9FC}"/>
                    </a:ext>
                  </a:extLst>
                </p14:cNvPr>
                <p14:cNvContentPartPr/>
                <p14:nvPr/>
              </p14:nvContentPartPr>
              <p14:xfrm>
                <a:off x="10347960" y="937260"/>
                <a:ext cx="148680" cy="2484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12DC3271-F38D-4239-1FE3-086255CBB9F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41840" y="931140"/>
                  <a:ext cx="1609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AC3039A-7DC7-6B05-ECBA-B774F0A07EAD}"/>
                    </a:ext>
                  </a:extLst>
                </p14:cNvPr>
                <p14:cNvContentPartPr/>
                <p14:nvPr/>
              </p14:nvContentPartPr>
              <p14:xfrm>
                <a:off x="10423920" y="1080900"/>
                <a:ext cx="155880" cy="392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AC3039A-7DC7-6B05-ECBA-B774F0A07EA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17800" y="1074780"/>
                  <a:ext cx="168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B8178E7-784A-DB49-69EB-01F89F254374}"/>
                    </a:ext>
                  </a:extLst>
                </p14:cNvPr>
                <p14:cNvContentPartPr/>
                <p14:nvPr/>
              </p14:nvContentPartPr>
              <p14:xfrm>
                <a:off x="10591680" y="997740"/>
                <a:ext cx="170640" cy="2484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B8178E7-784A-DB49-69EB-01F89F25437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85560" y="991620"/>
                  <a:ext cx="182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63382A9-B7B6-27B4-797C-D0F0FCA42F2D}"/>
                    </a:ext>
                  </a:extLst>
                </p14:cNvPr>
                <p14:cNvContentPartPr/>
                <p14:nvPr/>
              </p14:nvContentPartPr>
              <p14:xfrm>
                <a:off x="10980480" y="1051380"/>
                <a:ext cx="22680" cy="1605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63382A9-B7B6-27B4-797C-D0F0FCA42F2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74360" y="1045260"/>
                  <a:ext cx="34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80F0634-A7CB-CC78-63E3-322D52A26B07}"/>
                    </a:ext>
                  </a:extLst>
                </p14:cNvPr>
                <p14:cNvContentPartPr/>
                <p14:nvPr/>
              </p14:nvContentPartPr>
              <p14:xfrm>
                <a:off x="10866000" y="988020"/>
                <a:ext cx="142200" cy="489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80F0634-A7CB-CC78-63E3-322D52A26B0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859880" y="981900"/>
                  <a:ext cx="154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A37C1E6-4AD4-D236-9021-4258C90F33D6}"/>
                    </a:ext>
                  </a:extLst>
                </p14:cNvPr>
                <p14:cNvContentPartPr/>
                <p14:nvPr/>
              </p14:nvContentPartPr>
              <p14:xfrm>
                <a:off x="11055720" y="988380"/>
                <a:ext cx="74520" cy="1494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A37C1E6-4AD4-D236-9021-4258C90F33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049600" y="982260"/>
                  <a:ext cx="86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F7C57E9-BAF5-1713-F58F-16743CBF7F24}"/>
                    </a:ext>
                  </a:extLst>
                </p14:cNvPr>
                <p14:cNvContentPartPr/>
                <p14:nvPr/>
              </p14:nvContentPartPr>
              <p14:xfrm>
                <a:off x="11109360" y="1078740"/>
                <a:ext cx="43560" cy="36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F7C57E9-BAF5-1713-F58F-16743CBF7F2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103240" y="1072620"/>
                  <a:ext cx="558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901F321-E6CA-7989-2E44-0EC77CF26CDA}"/>
                    </a:ext>
                  </a:extLst>
                </p14:cNvPr>
                <p14:cNvContentPartPr/>
                <p14:nvPr/>
              </p14:nvContentPartPr>
              <p14:xfrm>
                <a:off x="11132400" y="1135620"/>
                <a:ext cx="360" cy="3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901F321-E6CA-7989-2E44-0EC77CF26CD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126280" y="11295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BAD12A5-41F2-42F3-916E-A5CD3E9BFD2A}"/>
                    </a:ext>
                  </a:extLst>
                </p14:cNvPr>
                <p14:cNvContentPartPr/>
                <p14:nvPr/>
              </p14:nvContentPartPr>
              <p14:xfrm>
                <a:off x="11207280" y="942660"/>
                <a:ext cx="155160" cy="2674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BAD12A5-41F2-42F3-916E-A5CD3E9BFD2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201160" y="936540"/>
                  <a:ext cx="167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C6183E5-7973-8A48-B517-8B59DD0C78ED}"/>
                    </a:ext>
                  </a:extLst>
                </p14:cNvPr>
                <p14:cNvContentPartPr/>
                <p14:nvPr/>
              </p14:nvContentPartPr>
              <p14:xfrm>
                <a:off x="11018640" y="1180980"/>
                <a:ext cx="115200" cy="154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C6183E5-7973-8A48-B517-8B59DD0C78E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12520" y="1174860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CE1452B-4F94-B1EB-945E-CB0DE3C4336E}"/>
                    </a:ext>
                  </a:extLst>
                </p14:cNvPr>
                <p14:cNvContentPartPr/>
                <p14:nvPr/>
              </p14:nvContentPartPr>
              <p14:xfrm>
                <a:off x="10081920" y="962820"/>
                <a:ext cx="145080" cy="11232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CE1452B-4F94-B1EB-945E-CB0DE3C4336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75800" y="956700"/>
                  <a:ext cx="15732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181F0B5B-F3D3-9FDA-5D11-608D96BFB489}"/>
                  </a:ext>
                </a:extLst>
              </p14:cNvPr>
              <p14:cNvContentPartPr/>
              <p14:nvPr/>
            </p14:nvContentPartPr>
            <p14:xfrm>
              <a:off x="11277840" y="1469340"/>
              <a:ext cx="376920" cy="101484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181F0B5B-F3D3-9FDA-5D11-608D96BFB48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271720" y="1463220"/>
                <a:ext cx="389160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B73B3633-DAD4-E7A6-3FD5-EA3D4611896B}"/>
                  </a:ext>
                </a:extLst>
              </p14:cNvPr>
              <p14:cNvContentPartPr/>
              <p14:nvPr/>
            </p14:nvContentPartPr>
            <p14:xfrm>
              <a:off x="10347960" y="2398860"/>
              <a:ext cx="605880" cy="121320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B73B3633-DAD4-E7A6-3FD5-EA3D4611896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341840" y="2392740"/>
                <a:ext cx="618120" cy="12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7DB9B3BA-45C9-A33D-9479-DB3AE29DE329}"/>
                  </a:ext>
                </a:extLst>
              </p14:cNvPr>
              <p14:cNvContentPartPr/>
              <p14:nvPr/>
            </p14:nvContentPartPr>
            <p14:xfrm>
              <a:off x="11532720" y="1395540"/>
              <a:ext cx="249840" cy="136800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7DB9B3BA-45C9-A33D-9479-DB3AE29DE32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526600" y="1389420"/>
                <a:ext cx="26208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9" name="Group 518">
            <a:extLst>
              <a:ext uri="{FF2B5EF4-FFF2-40B4-BE49-F238E27FC236}">
                <a16:creationId xmlns:a16="http://schemas.microsoft.com/office/drawing/2014/main" id="{1EEFDC6E-28B1-53D1-84CF-B2609A6B2A04}"/>
              </a:ext>
            </a:extLst>
          </p:cNvPr>
          <p:cNvGrpSpPr/>
          <p:nvPr/>
        </p:nvGrpSpPr>
        <p:grpSpPr>
          <a:xfrm>
            <a:off x="6522960" y="459900"/>
            <a:ext cx="1080000" cy="330480"/>
            <a:chOff x="6522960" y="459900"/>
            <a:chExt cx="10800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9D934AC-FB1F-14C5-AE22-441BD8304363}"/>
                    </a:ext>
                  </a:extLst>
                </p14:cNvPr>
                <p14:cNvContentPartPr/>
                <p14:nvPr/>
              </p14:nvContentPartPr>
              <p14:xfrm>
                <a:off x="6522960" y="459900"/>
                <a:ext cx="301680" cy="33048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9D934AC-FB1F-14C5-AE22-441BD830436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16840" y="453780"/>
                  <a:ext cx="3139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FAEBA6A5-9A88-6F60-6EB8-77804EF0FC73}"/>
                    </a:ext>
                  </a:extLst>
                </p14:cNvPr>
                <p14:cNvContentPartPr/>
                <p14:nvPr/>
              </p14:nvContentPartPr>
              <p14:xfrm>
                <a:off x="6841560" y="532980"/>
                <a:ext cx="761400" cy="24660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FAEBA6A5-9A88-6F60-6EB8-77804EF0FC7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35440" y="526860"/>
                  <a:ext cx="77364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6F6488DE-6F0C-A404-0B03-62588AF75BA8}"/>
                  </a:ext>
                </a:extLst>
              </p14:cNvPr>
              <p14:cNvContentPartPr/>
              <p14:nvPr/>
            </p14:nvContentPartPr>
            <p14:xfrm>
              <a:off x="10741440" y="2275740"/>
              <a:ext cx="441720" cy="284040"/>
            </p14:xfrm>
          </p:contentPart>
        </mc:Choice>
        <mc:Fallback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6F6488DE-6F0C-A404-0B03-62588AF75BA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735320" y="2269620"/>
                <a:ext cx="4539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0E7B6EF0-4AC1-B940-F0D8-C0C19C9EC7A9}"/>
                  </a:ext>
                </a:extLst>
              </p14:cNvPr>
              <p14:cNvContentPartPr/>
              <p14:nvPr/>
            </p14:nvContentPartPr>
            <p14:xfrm>
              <a:off x="3525240" y="3357900"/>
              <a:ext cx="303840" cy="229680"/>
            </p14:xfrm>
          </p:contentPart>
        </mc:Choice>
        <mc:Fallback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0E7B6EF0-4AC1-B940-F0D8-C0C19C9EC7A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19120" y="3351780"/>
                <a:ext cx="3160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CC2FCB4C-7DAA-1586-723D-669BF3E0057C}"/>
                  </a:ext>
                </a:extLst>
              </p14:cNvPr>
              <p14:cNvContentPartPr/>
              <p14:nvPr/>
            </p14:nvContentPartPr>
            <p14:xfrm>
              <a:off x="1833600" y="3397140"/>
              <a:ext cx="341280" cy="198000"/>
            </p14:xfrm>
          </p:contentPart>
        </mc:Choice>
        <mc:Fallback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CC2FCB4C-7DAA-1586-723D-669BF3E0057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827480" y="3391020"/>
                <a:ext cx="3535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32B2A438-4579-D811-E66A-59C2873851AA}"/>
                  </a:ext>
                </a:extLst>
              </p14:cNvPr>
              <p14:cNvContentPartPr/>
              <p14:nvPr/>
            </p14:nvContentPartPr>
            <p14:xfrm>
              <a:off x="5326320" y="3455820"/>
              <a:ext cx="208440" cy="173160"/>
            </p14:xfrm>
          </p:contentPart>
        </mc:Choice>
        <mc:Fallback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32B2A438-4579-D811-E66A-59C2873851A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320200" y="3449700"/>
                <a:ext cx="2206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051BF963-0B17-8BA3-25A9-78CFD193D411}"/>
                  </a:ext>
                </a:extLst>
              </p14:cNvPr>
              <p14:cNvContentPartPr/>
              <p14:nvPr/>
            </p14:nvContentPartPr>
            <p14:xfrm>
              <a:off x="7322160" y="3556980"/>
              <a:ext cx="390240" cy="228240"/>
            </p14:xfrm>
          </p:contentPart>
        </mc:Choice>
        <mc:Fallback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051BF963-0B17-8BA3-25A9-78CFD193D41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316040" y="3550860"/>
                <a:ext cx="402480" cy="240480"/>
              </a:xfrm>
              <a:prstGeom prst="rect">
                <a:avLst/>
              </a:prstGeom>
            </p:spPr>
          </p:pic>
        </mc:Fallback>
      </mc:AlternateContent>
      <p:sp>
        <p:nvSpPr>
          <p:cNvPr id="525" name="Rectangle 524">
            <a:extLst>
              <a:ext uri="{FF2B5EF4-FFF2-40B4-BE49-F238E27FC236}">
                <a16:creationId xmlns:a16="http://schemas.microsoft.com/office/drawing/2014/main" id="{E84E6B05-AB26-5AF0-7217-07A34CA82255}"/>
              </a:ext>
            </a:extLst>
          </p:cNvPr>
          <p:cNvSpPr/>
          <p:nvPr/>
        </p:nvSpPr>
        <p:spPr>
          <a:xfrm>
            <a:off x="2523720" y="4168140"/>
            <a:ext cx="684300" cy="651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526694D2-7831-D835-AFCA-93AFC83B6194}"/>
              </a:ext>
            </a:extLst>
          </p:cNvPr>
          <p:cNvSpPr/>
          <p:nvPr/>
        </p:nvSpPr>
        <p:spPr>
          <a:xfrm>
            <a:off x="3932820" y="4168140"/>
            <a:ext cx="684300" cy="651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QA</a:t>
            </a: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A55981D2-77C3-02BA-0ADE-27827933864F}"/>
              </a:ext>
            </a:extLst>
          </p:cNvPr>
          <p:cNvSpPr/>
          <p:nvPr/>
        </p:nvSpPr>
        <p:spPr>
          <a:xfrm>
            <a:off x="5341920" y="4168140"/>
            <a:ext cx="684300" cy="651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PERFORMANCE</a:t>
            </a: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E687458F-078C-1785-94F0-D653DFDB2678}"/>
              </a:ext>
            </a:extLst>
          </p:cNvPr>
          <p:cNvSpPr/>
          <p:nvPr/>
        </p:nvSpPr>
        <p:spPr>
          <a:xfrm>
            <a:off x="6751020" y="4168140"/>
            <a:ext cx="684300" cy="651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D5A1AFA0-7FCB-9FEF-1A52-90F1260259B7}"/>
              </a:ext>
            </a:extLst>
          </p:cNvPr>
          <p:cNvGrpSpPr/>
          <p:nvPr/>
        </p:nvGrpSpPr>
        <p:grpSpPr>
          <a:xfrm>
            <a:off x="7471920" y="3910860"/>
            <a:ext cx="632160" cy="661680"/>
            <a:chOff x="7471920" y="3910860"/>
            <a:chExt cx="632160" cy="66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F673F7F-5059-EF7C-4ECC-8AA4F7E42665}"/>
                    </a:ext>
                  </a:extLst>
                </p14:cNvPr>
                <p14:cNvContentPartPr/>
                <p14:nvPr/>
              </p14:nvContentPartPr>
              <p14:xfrm>
                <a:off x="7798080" y="3910860"/>
                <a:ext cx="246960" cy="19728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F673F7F-5059-EF7C-4ECC-8AA4F7E426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91960" y="3904740"/>
                  <a:ext cx="25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96B76DD4-3240-AC00-82DA-370EE931EC27}"/>
                    </a:ext>
                  </a:extLst>
                </p14:cNvPr>
                <p14:cNvContentPartPr/>
                <p14:nvPr/>
              </p14:nvContentPartPr>
              <p14:xfrm>
                <a:off x="7886640" y="4046220"/>
                <a:ext cx="61560" cy="35676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96B76DD4-3240-AC00-82DA-370EE931EC2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80520" y="4040100"/>
                  <a:ext cx="73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7BF2F30C-6C13-F28E-8D9B-A09D180881F1}"/>
                    </a:ext>
                  </a:extLst>
                </p14:cNvPr>
                <p14:cNvContentPartPr/>
                <p14:nvPr/>
              </p14:nvContentPartPr>
              <p14:xfrm>
                <a:off x="7763880" y="4130100"/>
                <a:ext cx="176400" cy="6012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7BF2F30C-6C13-F28E-8D9B-A09D180881F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57760" y="4123980"/>
                  <a:ext cx="188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12A1240B-9D1D-B6C6-0E42-2EAA4D464A5A}"/>
                    </a:ext>
                  </a:extLst>
                </p14:cNvPr>
                <p14:cNvContentPartPr/>
                <p14:nvPr/>
              </p14:nvContentPartPr>
              <p14:xfrm>
                <a:off x="7955400" y="4114620"/>
                <a:ext cx="103320" cy="4428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12A1240B-9D1D-B6C6-0E42-2EAA4D464A5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49280" y="4108500"/>
                  <a:ext cx="115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BA3FC424-9DD9-5055-3881-D6E3766AE9F0}"/>
                    </a:ext>
                  </a:extLst>
                </p14:cNvPr>
                <p14:cNvContentPartPr/>
                <p14:nvPr/>
              </p14:nvContentPartPr>
              <p14:xfrm>
                <a:off x="7835520" y="4388940"/>
                <a:ext cx="119880" cy="18360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BA3FC424-9DD9-5055-3881-D6E3766AE9F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29400" y="4382820"/>
                  <a:ext cx="13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FC2FB29-F43B-3B05-F0C3-BEAAD1170743}"/>
                    </a:ext>
                  </a:extLst>
                </p14:cNvPr>
                <p14:cNvContentPartPr/>
                <p14:nvPr/>
              </p14:nvContentPartPr>
              <p14:xfrm>
                <a:off x="7955400" y="4465260"/>
                <a:ext cx="148680" cy="961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FC2FB29-F43B-3B05-F0C3-BEAAD117074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49280" y="4459140"/>
                  <a:ext cx="160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828136D-B1A2-E69F-E8DA-8D0C1AA13A58}"/>
                    </a:ext>
                  </a:extLst>
                </p14:cNvPr>
                <p14:cNvContentPartPr/>
                <p14:nvPr/>
              </p14:nvContentPartPr>
              <p14:xfrm>
                <a:off x="7497840" y="4356540"/>
                <a:ext cx="343440" cy="2520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828136D-B1A2-E69F-E8DA-8D0C1AA13A5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91720" y="4350420"/>
                  <a:ext cx="355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B961D607-D5BC-CC72-4054-D4F65BCE3F6F}"/>
                    </a:ext>
                  </a:extLst>
                </p14:cNvPr>
                <p14:cNvContentPartPr/>
                <p14:nvPr/>
              </p14:nvContentPartPr>
              <p14:xfrm>
                <a:off x="7471920" y="4321980"/>
                <a:ext cx="126720" cy="1454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B961D607-D5BC-CC72-4054-D4F65BCE3F6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65800" y="4315860"/>
                  <a:ext cx="1389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46B1B0E5-2815-7AB0-58C5-93AFE026610A}"/>
              </a:ext>
            </a:extLst>
          </p:cNvPr>
          <p:cNvGrpSpPr/>
          <p:nvPr/>
        </p:nvGrpSpPr>
        <p:grpSpPr>
          <a:xfrm>
            <a:off x="8380200" y="4206060"/>
            <a:ext cx="715320" cy="236160"/>
            <a:chOff x="8380200" y="4206060"/>
            <a:chExt cx="71532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E6B48C94-DBA7-7006-6517-6B38A33C9151}"/>
                    </a:ext>
                  </a:extLst>
                </p14:cNvPr>
                <p14:cNvContentPartPr/>
                <p14:nvPr/>
              </p14:nvContentPartPr>
              <p14:xfrm>
                <a:off x="8380200" y="4266900"/>
                <a:ext cx="235440" cy="17532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E6B48C94-DBA7-7006-6517-6B38A33C915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74080" y="4260780"/>
                  <a:ext cx="247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BBBF89CB-BA65-BC0E-5126-07C92984A119}"/>
                    </a:ext>
                  </a:extLst>
                </p14:cNvPr>
                <p14:cNvContentPartPr/>
                <p14:nvPr/>
              </p14:nvContentPartPr>
              <p14:xfrm>
                <a:off x="8724720" y="4206060"/>
                <a:ext cx="146880" cy="21024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BBBF89CB-BA65-BC0E-5126-07C92984A11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18600" y="4199940"/>
                  <a:ext cx="159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8A1F43B7-547B-DD49-EAE2-1F052337E32F}"/>
                    </a:ext>
                  </a:extLst>
                </p14:cNvPr>
                <p14:cNvContentPartPr/>
                <p14:nvPr/>
              </p14:nvContentPartPr>
              <p14:xfrm>
                <a:off x="8921280" y="4297500"/>
                <a:ext cx="174240" cy="1173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8A1F43B7-547B-DD49-EAE2-1F052337E32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15160" y="4291380"/>
                  <a:ext cx="18648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04824C1B-A362-2910-9C29-97744231D812}"/>
              </a:ext>
            </a:extLst>
          </p:cNvPr>
          <p:cNvGrpSpPr/>
          <p:nvPr/>
        </p:nvGrpSpPr>
        <p:grpSpPr>
          <a:xfrm>
            <a:off x="8389560" y="4635900"/>
            <a:ext cx="1175760" cy="204840"/>
            <a:chOff x="8389560" y="4635900"/>
            <a:chExt cx="117576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AB2AD4D9-C929-3688-A798-FB8756756634}"/>
                    </a:ext>
                  </a:extLst>
                </p14:cNvPr>
                <p14:cNvContentPartPr/>
                <p14:nvPr/>
              </p14:nvContentPartPr>
              <p14:xfrm>
                <a:off x="8389560" y="4655340"/>
                <a:ext cx="16560" cy="10332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AB2AD4D9-C929-3688-A798-FB87567566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83440" y="4649220"/>
                  <a:ext cx="28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5A5C2344-BC8D-0784-1DB5-08A1D422D09A}"/>
                    </a:ext>
                  </a:extLst>
                </p14:cNvPr>
                <p14:cNvContentPartPr/>
                <p14:nvPr/>
              </p14:nvContentPartPr>
              <p14:xfrm>
                <a:off x="8533200" y="4665060"/>
                <a:ext cx="146160" cy="10440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5A5C2344-BC8D-0784-1DB5-08A1D422D09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27080" y="4658940"/>
                  <a:ext cx="158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1E75F5CD-0EDB-FCF0-FD8D-9D0A3D46B647}"/>
                    </a:ext>
                  </a:extLst>
                </p14:cNvPr>
                <p14:cNvContentPartPr/>
                <p14:nvPr/>
              </p14:nvContentPartPr>
              <p14:xfrm>
                <a:off x="8772960" y="4663620"/>
                <a:ext cx="146520" cy="17712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1E75F5CD-0EDB-FCF0-FD8D-9D0A3D46B64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66840" y="4657500"/>
                  <a:ext cx="158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2BBFFF6-715D-F11A-8EE5-595C22426F0A}"/>
                    </a:ext>
                  </a:extLst>
                </p14:cNvPr>
                <p14:cNvContentPartPr/>
                <p14:nvPr/>
              </p14:nvContentPartPr>
              <p14:xfrm>
                <a:off x="9037200" y="4671180"/>
                <a:ext cx="8280" cy="7272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2BBFFF6-715D-F11A-8EE5-595C22426F0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31080" y="4665060"/>
                  <a:ext cx="20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EFD741E8-A87E-C02A-E648-814BE3836F48}"/>
                    </a:ext>
                  </a:extLst>
                </p14:cNvPr>
                <p14:cNvContentPartPr/>
                <p14:nvPr/>
              </p14:nvContentPartPr>
              <p14:xfrm>
                <a:off x="8976000" y="4656060"/>
                <a:ext cx="64080" cy="756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EFD741E8-A87E-C02A-E648-814BE3836F4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969880" y="4649940"/>
                  <a:ext cx="76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36464AA4-034F-1527-FC26-A5A27C9B1674}"/>
                    </a:ext>
                  </a:extLst>
                </p14:cNvPr>
                <p14:cNvContentPartPr/>
                <p14:nvPr/>
              </p14:nvContentPartPr>
              <p14:xfrm>
                <a:off x="9136200" y="4635900"/>
                <a:ext cx="54360" cy="13968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36464AA4-034F-1527-FC26-A5A27C9B167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30080" y="4629780"/>
                  <a:ext cx="66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D0608387-574A-4BDC-E063-6773CAC09730}"/>
                    </a:ext>
                  </a:extLst>
                </p14:cNvPr>
                <p14:cNvContentPartPr/>
                <p14:nvPr/>
              </p14:nvContentPartPr>
              <p14:xfrm>
                <a:off x="9151680" y="4683060"/>
                <a:ext cx="88920" cy="414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D0608387-574A-4BDC-E063-6773CAC0973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45560" y="4676940"/>
                  <a:ext cx="101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FC0DE5D5-00CB-61B2-152E-F517EA4C443F}"/>
                    </a:ext>
                  </a:extLst>
                </p14:cNvPr>
                <p14:cNvContentPartPr/>
                <p14:nvPr/>
              </p14:nvContentPartPr>
              <p14:xfrm>
                <a:off x="9308280" y="4640580"/>
                <a:ext cx="69120" cy="12924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FC0DE5D5-00CB-61B2-152E-F517EA4C443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02160" y="4634460"/>
                  <a:ext cx="81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9CBB59AD-323B-42FE-7ED4-D4EEA1C68D5A}"/>
                    </a:ext>
                  </a:extLst>
                </p14:cNvPr>
                <p14:cNvContentPartPr/>
                <p14:nvPr/>
              </p14:nvContentPartPr>
              <p14:xfrm>
                <a:off x="9431760" y="4691340"/>
                <a:ext cx="133560" cy="7056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9CBB59AD-323B-42FE-7ED4-D4EEA1C68D5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25640" y="4685220"/>
                  <a:ext cx="14580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7B5D647B-A505-6CFD-EFAE-6D209E82C5BA}"/>
              </a:ext>
            </a:extLst>
          </p:cNvPr>
          <p:cNvGrpSpPr/>
          <p:nvPr/>
        </p:nvGrpSpPr>
        <p:grpSpPr>
          <a:xfrm>
            <a:off x="-686250" y="4760960"/>
            <a:ext cx="1813320" cy="48240"/>
            <a:chOff x="1310520" y="5050620"/>
            <a:chExt cx="1813320" cy="4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9F01613A-A3E1-A484-C883-E78477291854}"/>
                    </a:ext>
                  </a:extLst>
                </p14:cNvPr>
                <p14:cNvContentPartPr/>
                <p14:nvPr/>
              </p14:nvContentPartPr>
              <p14:xfrm>
                <a:off x="2742960" y="5067180"/>
                <a:ext cx="360" cy="36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9F01613A-A3E1-A484-C883-E7847729185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36840" y="50610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E943AB24-3D97-252C-5E85-38B6F2A5C923}"/>
                    </a:ext>
                  </a:extLst>
                </p14:cNvPr>
                <p14:cNvContentPartPr/>
                <p14:nvPr/>
              </p14:nvContentPartPr>
              <p14:xfrm>
                <a:off x="1310520" y="5050620"/>
                <a:ext cx="1813320" cy="4824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E943AB24-3D97-252C-5E85-38B6F2A5C92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04400" y="5044500"/>
                  <a:ext cx="1825560" cy="6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806AE690-7D4E-0151-272E-2475020856EC}"/>
                  </a:ext>
                </a:extLst>
              </p14:cNvPr>
              <p14:cNvContentPartPr/>
              <p14:nvPr/>
            </p14:nvContentPartPr>
            <p14:xfrm>
              <a:off x="1028070" y="5035280"/>
              <a:ext cx="1912320" cy="62280"/>
            </p14:xfrm>
          </p:contentPart>
        </mc:Choice>
        <mc:Fallback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806AE690-7D4E-0151-272E-2475020856E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021950" y="5029160"/>
                <a:ext cx="19245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13B70957-2CE3-1D31-BBCA-2D5FD7325597}"/>
                  </a:ext>
                </a:extLst>
              </p14:cNvPr>
              <p14:cNvContentPartPr/>
              <p14:nvPr/>
            </p14:nvContentPartPr>
            <p14:xfrm>
              <a:off x="2773350" y="5188640"/>
              <a:ext cx="1577160" cy="69120"/>
            </p14:xfrm>
          </p:contentPart>
        </mc:Choice>
        <mc:Fallback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13B70957-2CE3-1D31-BBCA-2D5FD7325597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2767230" y="5182520"/>
                <a:ext cx="15894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1D8D56A4-2D58-923A-D237-8D8B9E7D4D2F}"/>
                  </a:ext>
                </a:extLst>
              </p14:cNvPr>
              <p14:cNvContentPartPr/>
              <p14:nvPr/>
            </p14:nvContentPartPr>
            <p14:xfrm>
              <a:off x="4259430" y="5325800"/>
              <a:ext cx="1966680" cy="31320"/>
            </p14:xfrm>
          </p:contentPart>
        </mc:Choice>
        <mc:Fallback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1D8D56A4-2D58-923A-D237-8D8B9E7D4D2F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253310" y="5319680"/>
                <a:ext cx="1978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03B9EA76-61F8-CD51-FA42-7ED9BB9AAEC7}"/>
                  </a:ext>
                </a:extLst>
              </p14:cNvPr>
              <p14:cNvContentPartPr/>
              <p14:nvPr/>
            </p14:nvContentPartPr>
            <p14:xfrm>
              <a:off x="906390" y="4769960"/>
              <a:ext cx="520560" cy="299160"/>
            </p14:xfrm>
          </p:contentPart>
        </mc:Choice>
        <mc:Fallback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03B9EA76-61F8-CD51-FA42-7ED9BB9AAEC7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00270" y="4763840"/>
                <a:ext cx="5328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E09EA577-FC9C-2F35-4A11-04E4D1F1363A}"/>
                  </a:ext>
                </a:extLst>
              </p14:cNvPr>
              <p14:cNvContentPartPr/>
              <p14:nvPr/>
            </p14:nvContentPartPr>
            <p14:xfrm>
              <a:off x="2705670" y="5020520"/>
              <a:ext cx="327960" cy="228960"/>
            </p14:xfrm>
          </p:contentPart>
        </mc:Choice>
        <mc:Fallback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E09EA577-FC9C-2F35-4A11-04E4D1F1363A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699550" y="5014400"/>
                <a:ext cx="340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D64B2B31-A2CC-6AA3-F1F2-13EFA1088A65}"/>
                  </a:ext>
                </a:extLst>
              </p14:cNvPr>
              <p14:cNvContentPartPr/>
              <p14:nvPr/>
            </p14:nvContentPartPr>
            <p14:xfrm>
              <a:off x="4051710" y="5139680"/>
              <a:ext cx="502560" cy="253440"/>
            </p14:xfrm>
          </p:contentPart>
        </mc:Choice>
        <mc:Fallback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D64B2B31-A2CC-6AA3-F1F2-13EFA1088A6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045590" y="5133560"/>
                <a:ext cx="5148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562" name="Ink 561">
                <a:extLst>
                  <a:ext uri="{FF2B5EF4-FFF2-40B4-BE49-F238E27FC236}">
                    <a16:creationId xmlns:a16="http://schemas.microsoft.com/office/drawing/2014/main" id="{E3222D1F-29AA-285C-1855-A110D2055C06}"/>
                  </a:ext>
                </a:extLst>
              </p14:cNvPr>
              <p14:cNvContentPartPr/>
              <p14:nvPr/>
            </p14:nvContentPartPr>
            <p14:xfrm>
              <a:off x="-76560" y="197820"/>
              <a:ext cx="360" cy="360"/>
            </p14:xfrm>
          </p:contentPart>
        </mc:Choice>
        <mc:Fallback>
          <p:pic>
            <p:nvPicPr>
              <p:cNvPr id="562" name="Ink 561">
                <a:extLst>
                  <a:ext uri="{FF2B5EF4-FFF2-40B4-BE49-F238E27FC236}">
                    <a16:creationId xmlns:a16="http://schemas.microsoft.com/office/drawing/2014/main" id="{E3222D1F-29AA-285C-1855-A110D2055C06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-82680" y="19170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3" name="Group 562">
            <a:extLst>
              <a:ext uri="{FF2B5EF4-FFF2-40B4-BE49-F238E27FC236}">
                <a16:creationId xmlns:a16="http://schemas.microsoft.com/office/drawing/2014/main" id="{62A82CBE-0CEA-4718-41EA-96312FBE380B}"/>
              </a:ext>
            </a:extLst>
          </p:cNvPr>
          <p:cNvGrpSpPr/>
          <p:nvPr/>
        </p:nvGrpSpPr>
        <p:grpSpPr>
          <a:xfrm>
            <a:off x="5216160" y="5713740"/>
            <a:ext cx="1813320" cy="48240"/>
            <a:chOff x="1310520" y="5050620"/>
            <a:chExt cx="1813320" cy="4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DBC93680-A7C9-040B-27D7-B95EBE053C2B}"/>
                    </a:ext>
                  </a:extLst>
                </p14:cNvPr>
                <p14:cNvContentPartPr/>
                <p14:nvPr/>
              </p14:nvContentPartPr>
              <p14:xfrm>
                <a:off x="2742960" y="5067180"/>
                <a:ext cx="360" cy="36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DBC93680-A7C9-040B-27D7-B95EBE053C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36840" y="50610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242C81AC-0689-ACA5-87EA-68E3EB69C638}"/>
                    </a:ext>
                  </a:extLst>
                </p14:cNvPr>
                <p14:cNvContentPartPr/>
                <p14:nvPr/>
              </p14:nvContentPartPr>
              <p14:xfrm>
                <a:off x="1310520" y="5050620"/>
                <a:ext cx="1813320" cy="4824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242C81AC-0689-ACA5-87EA-68E3EB69C63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04400" y="5044500"/>
                  <a:ext cx="1825560" cy="6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6BBD7B84-0310-865D-B180-6FFFFB418725}"/>
                  </a:ext>
                </a:extLst>
              </p14:cNvPr>
              <p14:cNvContentPartPr/>
              <p14:nvPr/>
            </p14:nvContentPartPr>
            <p14:xfrm>
              <a:off x="6930480" y="5988060"/>
              <a:ext cx="1912320" cy="62280"/>
            </p14:xfrm>
          </p:contentPart>
        </mc:Choice>
        <mc:Fallback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6BBD7B84-0310-865D-B180-6FFFFB41872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924360" y="5981940"/>
                <a:ext cx="19245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503D2493-CF0B-E4F9-34CF-1C3039075DF8}"/>
                  </a:ext>
                </a:extLst>
              </p14:cNvPr>
              <p14:cNvContentPartPr/>
              <p14:nvPr/>
            </p14:nvContentPartPr>
            <p14:xfrm>
              <a:off x="8675760" y="6141420"/>
              <a:ext cx="1577160" cy="69120"/>
            </p14:xfrm>
          </p:contentPart>
        </mc:Choice>
        <mc:Fallback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503D2493-CF0B-E4F9-34CF-1C3039075DF8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669640" y="6135300"/>
                <a:ext cx="15894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568" name="Ink 567">
                <a:extLst>
                  <a:ext uri="{FF2B5EF4-FFF2-40B4-BE49-F238E27FC236}">
                    <a16:creationId xmlns:a16="http://schemas.microsoft.com/office/drawing/2014/main" id="{2D04C5FB-CD49-AF47-93F3-7C722F9CC730}"/>
                  </a:ext>
                </a:extLst>
              </p14:cNvPr>
              <p14:cNvContentPartPr/>
              <p14:nvPr/>
            </p14:nvContentPartPr>
            <p14:xfrm>
              <a:off x="10161840" y="6278580"/>
              <a:ext cx="1966680" cy="31320"/>
            </p14:xfrm>
          </p:contentPart>
        </mc:Choice>
        <mc:Fallback>
          <p:pic>
            <p:nvPicPr>
              <p:cNvPr id="568" name="Ink 567">
                <a:extLst>
                  <a:ext uri="{FF2B5EF4-FFF2-40B4-BE49-F238E27FC236}">
                    <a16:creationId xmlns:a16="http://schemas.microsoft.com/office/drawing/2014/main" id="{2D04C5FB-CD49-AF47-93F3-7C722F9CC730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155720" y="6272460"/>
                <a:ext cx="1978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0C225C6B-ACBB-0E27-1D6E-DFB9B63E92DF}"/>
                  </a:ext>
                </a:extLst>
              </p14:cNvPr>
              <p14:cNvContentPartPr/>
              <p14:nvPr/>
            </p14:nvContentPartPr>
            <p14:xfrm>
              <a:off x="6808800" y="5722740"/>
              <a:ext cx="520560" cy="299160"/>
            </p14:xfrm>
          </p:contentPart>
        </mc:Choice>
        <mc:Fallback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0C225C6B-ACBB-0E27-1D6E-DFB9B63E92DF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802680" y="5716620"/>
                <a:ext cx="5328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42E717AA-8133-4FF7-B0FE-53C3EFA960E0}"/>
                  </a:ext>
                </a:extLst>
              </p14:cNvPr>
              <p14:cNvContentPartPr/>
              <p14:nvPr/>
            </p14:nvContentPartPr>
            <p14:xfrm>
              <a:off x="8608080" y="5973300"/>
              <a:ext cx="327960" cy="228960"/>
            </p14:xfrm>
          </p:contentPart>
        </mc:Choice>
        <mc:Fallback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42E717AA-8133-4FF7-B0FE-53C3EFA960E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601960" y="5967180"/>
                <a:ext cx="340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D0EA5E84-5D43-D5E3-AC89-0EF5C710499A}"/>
                  </a:ext>
                </a:extLst>
              </p14:cNvPr>
              <p14:cNvContentPartPr/>
              <p14:nvPr/>
            </p14:nvContentPartPr>
            <p14:xfrm>
              <a:off x="9954120" y="6092460"/>
              <a:ext cx="502560" cy="253440"/>
            </p14:xfrm>
          </p:contentPart>
        </mc:Choice>
        <mc:Fallback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D0EA5E84-5D43-D5E3-AC89-0EF5C710499A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948000" y="6086340"/>
                <a:ext cx="514800" cy="26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01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7BAC80-FF87-0AA1-98CE-A0743B945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1"/>
          <a:stretch/>
        </p:blipFill>
        <p:spPr>
          <a:xfrm>
            <a:off x="1030305" y="4193828"/>
            <a:ext cx="7894618" cy="107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8845693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/>
              <a:t>Installazione e </a:t>
            </a:r>
            <a:r>
              <a:rPr lang="en-GB" dirty="0" err="1"/>
              <a:t>comandi</a:t>
            </a:r>
            <a:r>
              <a:rPr lang="en-GB" dirty="0"/>
              <a:t> base : </a:t>
            </a:r>
            <a:r>
              <a:rPr lang="en-GB" dirty="0">
                <a:solidFill>
                  <a:srgbClr val="7F1962"/>
                </a:solidFill>
              </a:rPr>
              <a:t>Git Bash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95E18-6A9D-4D75-8EFE-62DD019E262A}"/>
              </a:ext>
            </a:extLst>
          </p:cNvPr>
          <p:cNvSpPr txBox="1"/>
          <p:nvPr/>
        </p:nvSpPr>
        <p:spPr>
          <a:xfrm>
            <a:off x="425034" y="1293753"/>
            <a:ext cx="11241912" cy="15168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Posizioniamoci sulla cartella del repository appena scaricata: </a:t>
            </a:r>
            <a:endParaRPr 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Arial Unicode MS"/>
              </a:rPr>
              <a:t>Comando per mostrare i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commit in ordine cronologico inverso</a:t>
            </a:r>
            <a:r>
              <a:rPr lang="it-IT" dirty="0">
                <a:latin typeface="Arial Unicode MS"/>
              </a:rPr>
              <a:t>:</a:t>
            </a:r>
            <a:endParaRPr lang="it-IT" altLang="it-IT" dirty="0">
              <a:latin typeface="Arial Unicode M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log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FBDB745-3D48-49BB-95D1-3735F3841B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73C6DC-8075-45D4-AC23-AB5B61C57F35}"/>
              </a:ext>
            </a:extLst>
          </p:cNvPr>
          <p:cNvCxnSpPr>
            <a:cxnSpLocks/>
          </p:cNvCxnSpPr>
          <p:nvPr/>
        </p:nvCxnSpPr>
        <p:spPr>
          <a:xfrm>
            <a:off x="2648255" y="3321407"/>
            <a:ext cx="0" cy="102925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8F257D-45F2-48C6-953E-D604FEB43929}"/>
              </a:ext>
            </a:extLst>
          </p:cNvPr>
          <p:cNvSpPr txBox="1"/>
          <p:nvPr/>
        </p:nvSpPr>
        <p:spPr>
          <a:xfrm>
            <a:off x="562327" y="5877146"/>
            <a:ext cx="4810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F1962"/>
                </a:solidFill>
                <a:latin typeface="Arial Unicode MS"/>
              </a:rPr>
              <a:t>Informazioni</a:t>
            </a:r>
            <a:r>
              <a:rPr lang="en-US" sz="1600" dirty="0">
                <a:latin typeface="Arial Unicode MS"/>
              </a:rPr>
              <a:t>:  </a:t>
            </a:r>
            <a:r>
              <a:rPr lang="en-US" sz="1600" dirty="0" err="1">
                <a:latin typeface="Arial Unicode MS"/>
              </a:rPr>
              <a:t>autore</a:t>
            </a:r>
            <a:r>
              <a:rPr lang="en-US" sz="1600" dirty="0">
                <a:latin typeface="Arial Unicode MS"/>
              </a:rPr>
              <a:t>, data e messaggio di commit</a:t>
            </a:r>
            <a:endParaRPr lang="it-IT" sz="1600" dirty="0">
              <a:latin typeface="Arial Unicode M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AE747B-0329-41DE-9E42-7200CFF07C44}"/>
              </a:ext>
            </a:extLst>
          </p:cNvPr>
          <p:cNvSpPr txBox="1"/>
          <p:nvPr/>
        </p:nvSpPr>
        <p:spPr>
          <a:xfrm>
            <a:off x="4651445" y="3011481"/>
            <a:ext cx="5378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F1962"/>
                </a:solidFill>
                <a:latin typeface="Arial Unicode MS"/>
              </a:rPr>
              <a:t>Repository</a:t>
            </a:r>
            <a:r>
              <a:rPr lang="en-US" sz="1600" dirty="0">
                <a:latin typeface="Arial Unicode MS"/>
              </a:rPr>
              <a:t>: remote e/o locale in cui è presente il commit</a:t>
            </a:r>
            <a:endParaRPr lang="it-IT" sz="1600" dirty="0">
              <a:latin typeface="Arial Unicode M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E7D55-361C-48E8-9831-A3C796C0E036}"/>
              </a:ext>
            </a:extLst>
          </p:cNvPr>
          <p:cNvSpPr txBox="1"/>
          <p:nvPr/>
        </p:nvSpPr>
        <p:spPr>
          <a:xfrm>
            <a:off x="1296763" y="3006513"/>
            <a:ext cx="2702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1962"/>
                </a:solidFill>
                <a:latin typeface="Arial Unicode MS"/>
              </a:rPr>
              <a:t>Hash</a:t>
            </a:r>
            <a:r>
              <a:rPr lang="en-US" sz="1600" dirty="0">
                <a:latin typeface="Arial Unicode MS"/>
              </a:rPr>
              <a:t>: </a:t>
            </a:r>
            <a:r>
              <a:rPr lang="en-US" sz="1600" dirty="0" err="1">
                <a:latin typeface="Arial Unicode MS"/>
              </a:rPr>
              <a:t>identificatore</a:t>
            </a:r>
            <a:r>
              <a:rPr lang="en-US" sz="1600" dirty="0">
                <a:latin typeface="Arial Unicode MS"/>
              </a:rPr>
              <a:t> </a:t>
            </a:r>
            <a:r>
              <a:rPr lang="en-US" sz="1600" dirty="0" err="1">
                <a:latin typeface="Arial Unicode MS"/>
              </a:rPr>
              <a:t>univoco</a:t>
            </a:r>
            <a:endParaRPr lang="it-IT" sz="1600" dirty="0">
              <a:latin typeface="Arial Unicode M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5BFBF6-9A85-1403-F3A9-E74FBD2B50C4}"/>
              </a:ext>
            </a:extLst>
          </p:cNvPr>
          <p:cNvCxnSpPr>
            <a:cxnSpLocks/>
          </p:cNvCxnSpPr>
          <p:nvPr/>
        </p:nvCxnSpPr>
        <p:spPr>
          <a:xfrm>
            <a:off x="7019012" y="3321408"/>
            <a:ext cx="0" cy="102925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28ECD-FCC9-B11D-6587-ED2D00B49CBB}"/>
              </a:ext>
            </a:extLst>
          </p:cNvPr>
          <p:cNvCxnSpPr>
            <a:cxnSpLocks/>
          </p:cNvCxnSpPr>
          <p:nvPr/>
        </p:nvCxnSpPr>
        <p:spPr>
          <a:xfrm flipV="1">
            <a:off x="3938513" y="4843908"/>
            <a:ext cx="0" cy="103323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7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8853894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Comandi base : </a:t>
            </a:r>
            <a:r>
              <a:rPr lang="en-GB" dirty="0">
                <a:solidFill>
                  <a:srgbClr val="7F1962"/>
                </a:solidFill>
              </a:rPr>
              <a:t>git status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757503A-3B02-4633-80C5-4CA3268430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BDBAF-A996-4C89-947F-822E04D471B0}"/>
              </a:ext>
            </a:extLst>
          </p:cNvPr>
          <p:cNvSpPr txBox="1"/>
          <p:nvPr/>
        </p:nvSpPr>
        <p:spPr>
          <a:xfrm>
            <a:off x="470295" y="1509049"/>
            <a:ext cx="11241912" cy="1215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Arial Unicode MS"/>
              </a:rPr>
              <a:t>Consente di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visualizzare lo stato </a:t>
            </a:r>
            <a:r>
              <a:rPr lang="it-IT" dirty="0">
                <a:latin typeface="Arial Unicode MS"/>
              </a:rPr>
              <a:t>della working area e staging area: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status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B6896-4986-A556-097F-13E16D8FB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6"/>
          <a:stretch/>
        </p:blipFill>
        <p:spPr>
          <a:xfrm>
            <a:off x="228600" y="4058816"/>
            <a:ext cx="5194906" cy="16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89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8853894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Comandi base : </a:t>
            </a:r>
            <a:r>
              <a:rPr lang="en-GB" dirty="0">
                <a:solidFill>
                  <a:srgbClr val="7F1962"/>
                </a:solidFill>
              </a:rPr>
              <a:t>git fetch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757503A-3B02-4633-80C5-4CA3268430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BDBAF-A996-4C89-947F-822E04D471B0}"/>
              </a:ext>
            </a:extLst>
          </p:cNvPr>
          <p:cNvSpPr txBox="1"/>
          <p:nvPr/>
        </p:nvSpPr>
        <p:spPr>
          <a:xfrm>
            <a:off x="470295" y="1509049"/>
            <a:ext cx="11241912" cy="1215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Arial Unicode MS"/>
              </a:rPr>
              <a:t>Consente di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consente lo stato </a:t>
            </a:r>
            <a:r>
              <a:rPr lang="it-IT" dirty="0">
                <a:latin typeface="Arial Unicode MS"/>
              </a:rPr>
              <a:t>di sincronizzare il local repository con il remote repository: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fetch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565AA-AAA9-5E8A-39BA-35FF4BF0E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0" y="3529549"/>
            <a:ext cx="5349671" cy="21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9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8853894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Comandi base : </a:t>
            </a:r>
            <a:r>
              <a:rPr lang="en-GB" dirty="0">
                <a:solidFill>
                  <a:srgbClr val="7F1962"/>
                </a:solidFill>
              </a:rPr>
              <a:t>git pull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18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757503A-3B02-4633-80C5-4CA3268430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BDBAF-A996-4C89-947F-822E04D471B0}"/>
              </a:ext>
            </a:extLst>
          </p:cNvPr>
          <p:cNvSpPr txBox="1"/>
          <p:nvPr/>
        </p:nvSpPr>
        <p:spPr>
          <a:xfrm>
            <a:off x="470295" y="1509049"/>
            <a:ext cx="11241912" cy="1215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Arial Unicode MS"/>
              </a:rPr>
              <a:t>Consente di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aggiornare </a:t>
            </a:r>
            <a:r>
              <a:rPr lang="it-IT" dirty="0">
                <a:latin typeface="Arial Unicode MS"/>
              </a:rPr>
              <a:t>il local repository prendendo tutte le modifiche sincronizzate con </a:t>
            </a:r>
            <a:r>
              <a:rPr lang="it-IT" dirty="0">
                <a:solidFill>
                  <a:srgbClr val="7F1962"/>
                </a:solidFill>
                <a:latin typeface="Arial Unicode MS"/>
              </a:rPr>
              <a:t>git fetch</a:t>
            </a:r>
            <a:r>
              <a:rPr lang="it-IT" dirty="0">
                <a:latin typeface="Arial Unicode MS"/>
              </a:rPr>
              <a:t>, dal il remote repository: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72F32-E05C-2AFB-6DC8-5B479883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984170"/>
            <a:ext cx="5316151" cy="173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49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8853894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Comandi base : </a:t>
            </a:r>
            <a:r>
              <a:rPr lang="en-GB" dirty="0">
                <a:solidFill>
                  <a:srgbClr val="7F1962"/>
                </a:solidFill>
              </a:rPr>
              <a:t>git add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19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757503A-3B02-4633-80C5-4CA3268430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BDBAF-A996-4C89-947F-822E04D471B0}"/>
              </a:ext>
            </a:extLst>
          </p:cNvPr>
          <p:cNvSpPr txBox="1"/>
          <p:nvPr/>
        </p:nvSpPr>
        <p:spPr>
          <a:xfrm>
            <a:off x="470295" y="1509049"/>
            <a:ext cx="11241912" cy="1215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Arial Unicode MS"/>
              </a:rPr>
              <a:t>Consente di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aggiungere</a:t>
            </a:r>
            <a:r>
              <a:rPr lang="it-IT" dirty="0">
                <a:latin typeface="Arial Unicode MS"/>
              </a:rPr>
              <a:t> un file alla staging area: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&lt;nome-file&gt;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47541-1780-25E3-4C12-5C417C55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078525"/>
            <a:ext cx="5103845" cy="25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8726780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Cbase</a:t>
            </a:r>
            <a:r>
              <a:rPr lang="en-GB" dirty="0"/>
              <a:t> : </a:t>
            </a:r>
            <a:r>
              <a:rPr lang="en-GB" dirty="0">
                <a:solidFill>
                  <a:srgbClr val="7F1962"/>
                </a:solidFill>
              </a:rPr>
              <a:t>git commit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20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95E18-6A9D-4D75-8EFE-62DD019E262A}"/>
              </a:ext>
            </a:extLst>
          </p:cNvPr>
          <p:cNvSpPr txBox="1"/>
          <p:nvPr/>
        </p:nvSpPr>
        <p:spPr>
          <a:xfrm>
            <a:off x="228599" y="1430893"/>
            <a:ext cx="11241912" cy="19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Consente di aggiungere un file alla staging area: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–m &lt;commento&gt;</a:t>
            </a: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FD557E-12C9-4FB7-9605-AA82C2986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C016A-493F-160D-B464-0EBBE511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006346"/>
            <a:ext cx="5229809" cy="268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C19-3F4E-4425-A931-187176FB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8230F-1A44-46E7-AB3F-81872C675F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62B0EC70-8164-4228-90FC-5F19694DF72E}"/>
              </a:ext>
            </a:extLst>
          </p:cNvPr>
          <p:cNvSpPr>
            <a:spLocks/>
          </p:cNvSpPr>
          <p:nvPr/>
        </p:nvSpPr>
        <p:spPr bwMode="auto">
          <a:xfrm>
            <a:off x="330871" y="1711735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A98D8F-C2A4-4F02-9D5B-FEDB12033BF5}"/>
              </a:ext>
            </a:extLst>
          </p:cNvPr>
          <p:cNvSpPr>
            <a:spLocks/>
          </p:cNvSpPr>
          <p:nvPr/>
        </p:nvSpPr>
        <p:spPr bwMode="auto">
          <a:xfrm>
            <a:off x="727501" y="1708802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968075-F82E-4F41-8EFA-585A736D3798}"/>
              </a:ext>
            </a:extLst>
          </p:cNvPr>
          <p:cNvSpPr>
            <a:spLocks/>
          </p:cNvSpPr>
          <p:nvPr/>
        </p:nvSpPr>
        <p:spPr bwMode="auto">
          <a:xfrm>
            <a:off x="5396781" y="1713564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082DF1A-0AAE-4227-ABEA-E6689E7AF64B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1829444"/>
            <a:ext cx="557924" cy="557951"/>
            <a:chOff x="0" y="0"/>
            <a:chExt cx="2641732" cy="2641732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38DE17D9-6B15-458B-BC78-5E2A5176D8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EB06DF39-A362-4E33-ABEB-212109254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10" name="AutoShape 3">
            <a:extLst>
              <a:ext uri="{FF2B5EF4-FFF2-40B4-BE49-F238E27FC236}">
                <a16:creationId xmlns:a16="http://schemas.microsoft.com/office/drawing/2014/main" id="{F23F96B2-C3E2-43A4-A540-8DD77D67ED17}"/>
              </a:ext>
            </a:extLst>
          </p:cNvPr>
          <p:cNvSpPr>
            <a:spLocks/>
          </p:cNvSpPr>
          <p:nvPr/>
        </p:nvSpPr>
        <p:spPr bwMode="auto">
          <a:xfrm>
            <a:off x="330871" y="2692310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481840C-C884-41A9-AB22-0D3C9BAFBD35}"/>
              </a:ext>
            </a:extLst>
          </p:cNvPr>
          <p:cNvSpPr>
            <a:spLocks/>
          </p:cNvSpPr>
          <p:nvPr/>
        </p:nvSpPr>
        <p:spPr bwMode="auto">
          <a:xfrm>
            <a:off x="727501" y="2689373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45D1C29-B7F5-4B40-8FB3-7F4A6C5FE9AB}"/>
              </a:ext>
            </a:extLst>
          </p:cNvPr>
          <p:cNvSpPr>
            <a:spLocks/>
          </p:cNvSpPr>
          <p:nvPr/>
        </p:nvSpPr>
        <p:spPr bwMode="auto">
          <a:xfrm>
            <a:off x="5396781" y="2694139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2D1B2036-999C-477E-9558-9B26AB6D1B5B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2810019"/>
            <a:ext cx="557924" cy="557951"/>
            <a:chOff x="0" y="0"/>
            <a:chExt cx="2641732" cy="2641732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810040C7-0197-437C-9E30-D9CE79BAD1E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6DA64E9B-B7E3-4FA1-B97D-1ACE92AB6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4215317-855B-43CD-92F8-E6A781651B1C}"/>
              </a:ext>
            </a:extLst>
          </p:cNvPr>
          <p:cNvSpPr txBox="1">
            <a:spLocks/>
          </p:cNvSpPr>
          <p:nvPr/>
        </p:nvSpPr>
        <p:spPr>
          <a:xfrm>
            <a:off x="494075" y="1902128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66FB4F6-6693-42D7-9CEE-87D80B8946C7}"/>
              </a:ext>
            </a:extLst>
          </p:cNvPr>
          <p:cNvSpPr txBox="1">
            <a:spLocks/>
          </p:cNvSpPr>
          <p:nvPr/>
        </p:nvSpPr>
        <p:spPr>
          <a:xfrm>
            <a:off x="497420" y="2886601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32" name="Rettangolo 43">
            <a:extLst>
              <a:ext uri="{FF2B5EF4-FFF2-40B4-BE49-F238E27FC236}">
                <a16:creationId xmlns:a16="http://schemas.microsoft.com/office/drawing/2014/main" id="{81E1083E-8A2F-414C-A6B1-9EB6FB646D14}"/>
              </a:ext>
            </a:extLst>
          </p:cNvPr>
          <p:cNvSpPr/>
          <p:nvPr/>
        </p:nvSpPr>
        <p:spPr>
          <a:xfrm>
            <a:off x="1239765" y="1951597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VCS (Version Control System)</a:t>
            </a:r>
          </a:p>
        </p:txBody>
      </p:sp>
      <p:sp>
        <p:nvSpPr>
          <p:cNvPr id="33" name="Rettangolo 44">
            <a:extLst>
              <a:ext uri="{FF2B5EF4-FFF2-40B4-BE49-F238E27FC236}">
                <a16:creationId xmlns:a16="http://schemas.microsoft.com/office/drawing/2014/main" id="{4CEA706F-950A-4FB3-8A85-FE76472EEF08}"/>
              </a:ext>
            </a:extLst>
          </p:cNvPr>
          <p:cNvSpPr/>
          <p:nvPr/>
        </p:nvSpPr>
        <p:spPr>
          <a:xfrm>
            <a:off x="1236420" y="2935106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GIT</a:t>
            </a:r>
          </a:p>
        </p:txBody>
      </p:sp>
      <p:sp>
        <p:nvSpPr>
          <p:cNvPr id="36" name="AutoShape 3">
            <a:extLst>
              <a:ext uri="{FF2B5EF4-FFF2-40B4-BE49-F238E27FC236}">
                <a16:creationId xmlns:a16="http://schemas.microsoft.com/office/drawing/2014/main" id="{C349934B-09D0-491C-9A93-CD6FD72F45D3}"/>
              </a:ext>
            </a:extLst>
          </p:cNvPr>
          <p:cNvSpPr>
            <a:spLocks/>
          </p:cNvSpPr>
          <p:nvPr/>
        </p:nvSpPr>
        <p:spPr bwMode="auto">
          <a:xfrm>
            <a:off x="330871" y="3745083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8B218E-880B-4673-9C2B-3A5A070CE9D6}"/>
              </a:ext>
            </a:extLst>
          </p:cNvPr>
          <p:cNvSpPr>
            <a:spLocks/>
          </p:cNvSpPr>
          <p:nvPr/>
        </p:nvSpPr>
        <p:spPr bwMode="auto">
          <a:xfrm>
            <a:off x="727501" y="3742150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ECFF87-5CD3-4325-82B9-36D2A2A92D68}"/>
              </a:ext>
            </a:extLst>
          </p:cNvPr>
          <p:cNvSpPr>
            <a:spLocks/>
          </p:cNvSpPr>
          <p:nvPr/>
        </p:nvSpPr>
        <p:spPr bwMode="auto">
          <a:xfrm>
            <a:off x="5396781" y="3746912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39" name="Group 7">
            <a:extLst>
              <a:ext uri="{FF2B5EF4-FFF2-40B4-BE49-F238E27FC236}">
                <a16:creationId xmlns:a16="http://schemas.microsoft.com/office/drawing/2014/main" id="{24797D03-8795-4472-815F-3A4F48DF5DB6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3862792"/>
            <a:ext cx="557924" cy="557951"/>
            <a:chOff x="0" y="0"/>
            <a:chExt cx="2641732" cy="2641732"/>
          </a:xfrm>
        </p:grpSpPr>
        <p:sp>
          <p:nvSpPr>
            <p:cNvPr id="40" name="Oval 8">
              <a:extLst>
                <a:ext uri="{FF2B5EF4-FFF2-40B4-BE49-F238E27FC236}">
                  <a16:creationId xmlns:a16="http://schemas.microsoft.com/office/drawing/2014/main" id="{02A8A625-1417-4783-9403-4F26310F3C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41" name="AutoShape 9">
              <a:extLst>
                <a:ext uri="{FF2B5EF4-FFF2-40B4-BE49-F238E27FC236}">
                  <a16:creationId xmlns:a16="http://schemas.microsoft.com/office/drawing/2014/main" id="{9FE1B013-B596-40C8-9EAF-47C01D728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42" name="AutoShape 3">
            <a:extLst>
              <a:ext uri="{FF2B5EF4-FFF2-40B4-BE49-F238E27FC236}">
                <a16:creationId xmlns:a16="http://schemas.microsoft.com/office/drawing/2014/main" id="{75F139A7-270B-49CC-B470-98CE3204BC4B}"/>
              </a:ext>
            </a:extLst>
          </p:cNvPr>
          <p:cNvSpPr>
            <a:spLocks/>
          </p:cNvSpPr>
          <p:nvPr/>
        </p:nvSpPr>
        <p:spPr bwMode="auto">
          <a:xfrm>
            <a:off x="330871" y="4725658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AD8C060E-77FC-466F-B726-3B7537B64810}"/>
              </a:ext>
            </a:extLst>
          </p:cNvPr>
          <p:cNvSpPr>
            <a:spLocks/>
          </p:cNvSpPr>
          <p:nvPr/>
        </p:nvSpPr>
        <p:spPr bwMode="auto">
          <a:xfrm>
            <a:off x="727501" y="4722721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9B587071-060D-4790-B3ED-BB99D396CD8F}"/>
              </a:ext>
            </a:extLst>
          </p:cNvPr>
          <p:cNvSpPr>
            <a:spLocks/>
          </p:cNvSpPr>
          <p:nvPr/>
        </p:nvSpPr>
        <p:spPr bwMode="auto">
          <a:xfrm>
            <a:off x="5396781" y="4727487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45" name="Group 7">
            <a:extLst>
              <a:ext uri="{FF2B5EF4-FFF2-40B4-BE49-F238E27FC236}">
                <a16:creationId xmlns:a16="http://schemas.microsoft.com/office/drawing/2014/main" id="{4EDD94D6-F290-40EC-B997-4AB0A5877705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4843367"/>
            <a:ext cx="557924" cy="557951"/>
            <a:chOff x="0" y="0"/>
            <a:chExt cx="2641732" cy="2641732"/>
          </a:xfrm>
        </p:grpSpPr>
        <p:sp>
          <p:nvSpPr>
            <p:cNvPr id="46" name="Oval 8">
              <a:extLst>
                <a:ext uri="{FF2B5EF4-FFF2-40B4-BE49-F238E27FC236}">
                  <a16:creationId xmlns:a16="http://schemas.microsoft.com/office/drawing/2014/main" id="{7FAA535A-D16A-44B3-B872-C4289E2CE5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47" name="AutoShape 9">
              <a:extLst>
                <a:ext uri="{FF2B5EF4-FFF2-40B4-BE49-F238E27FC236}">
                  <a16:creationId xmlns:a16="http://schemas.microsoft.com/office/drawing/2014/main" id="{A47D9CBF-5A80-4F76-9EF0-446145C39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8EB5BC53-72A6-4267-AE46-950F83148322}"/>
              </a:ext>
            </a:extLst>
          </p:cNvPr>
          <p:cNvSpPr txBox="1">
            <a:spLocks/>
          </p:cNvSpPr>
          <p:nvPr/>
        </p:nvSpPr>
        <p:spPr>
          <a:xfrm>
            <a:off x="494075" y="3935476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D6F0033-F690-478C-BA07-400484238E10}"/>
              </a:ext>
            </a:extLst>
          </p:cNvPr>
          <p:cNvSpPr txBox="1">
            <a:spLocks/>
          </p:cNvSpPr>
          <p:nvPr/>
        </p:nvSpPr>
        <p:spPr>
          <a:xfrm>
            <a:off x="497420" y="4919949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50" name="Rettangolo 43">
            <a:extLst>
              <a:ext uri="{FF2B5EF4-FFF2-40B4-BE49-F238E27FC236}">
                <a16:creationId xmlns:a16="http://schemas.microsoft.com/office/drawing/2014/main" id="{866ED797-3EEF-453A-9C01-0800D1B67F30}"/>
              </a:ext>
            </a:extLst>
          </p:cNvPr>
          <p:cNvSpPr/>
          <p:nvPr/>
        </p:nvSpPr>
        <p:spPr>
          <a:xfrm>
            <a:off x="1239765" y="3984945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 Git e </a:t>
            </a:r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comandi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base</a:t>
            </a:r>
          </a:p>
        </p:txBody>
      </p:sp>
      <p:sp>
        <p:nvSpPr>
          <p:cNvPr id="51" name="Rettangolo 44">
            <a:extLst>
              <a:ext uri="{FF2B5EF4-FFF2-40B4-BE49-F238E27FC236}">
                <a16:creationId xmlns:a16="http://schemas.microsoft.com/office/drawing/2014/main" id="{5B78C0BB-081E-46C4-A687-9FBBB5C9922E}"/>
              </a:ext>
            </a:extLst>
          </p:cNvPr>
          <p:cNvSpPr/>
          <p:nvPr/>
        </p:nvSpPr>
        <p:spPr>
          <a:xfrm>
            <a:off x="1236421" y="4968454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Esercizi</a:t>
            </a:r>
            <a:endParaRPr lang="en-GB" sz="1400" dirty="0">
              <a:latin typeface="IBM Plex Sans" panose="020B0503050203000203" pitchFamily="34" charset="77"/>
              <a:ea typeface="Helvetica Neue Light" panose="02000403000000020004" pitchFamily="2" charset="0"/>
              <a:cs typeface="Helvetica" charset="0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0B64BE91-954B-095F-79CB-83C8488A60EC}"/>
              </a:ext>
            </a:extLst>
          </p:cNvPr>
          <p:cNvSpPr>
            <a:spLocks/>
          </p:cNvSpPr>
          <p:nvPr/>
        </p:nvSpPr>
        <p:spPr bwMode="auto">
          <a:xfrm>
            <a:off x="6720380" y="1731895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F059C7-18D6-C8A8-7EF0-BEF30439E54C}"/>
              </a:ext>
            </a:extLst>
          </p:cNvPr>
          <p:cNvSpPr>
            <a:spLocks/>
          </p:cNvSpPr>
          <p:nvPr/>
        </p:nvSpPr>
        <p:spPr bwMode="auto">
          <a:xfrm>
            <a:off x="7117010" y="1728962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38AB69-6D91-896F-2434-7CAB5A287100}"/>
              </a:ext>
            </a:extLst>
          </p:cNvPr>
          <p:cNvSpPr>
            <a:spLocks/>
          </p:cNvSpPr>
          <p:nvPr/>
        </p:nvSpPr>
        <p:spPr bwMode="auto">
          <a:xfrm>
            <a:off x="11786290" y="1733724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891A1144-645F-AAC5-CA92-884C72D86583}"/>
              </a:ext>
            </a:extLst>
          </p:cNvPr>
          <p:cNvGrpSpPr>
            <a:grpSpLocks/>
          </p:cNvGrpSpPr>
          <p:nvPr/>
        </p:nvGrpSpPr>
        <p:grpSpPr bwMode="auto">
          <a:xfrm>
            <a:off x="6838054" y="1849604"/>
            <a:ext cx="557924" cy="557951"/>
            <a:chOff x="0" y="0"/>
            <a:chExt cx="2641732" cy="2641732"/>
          </a:xfrm>
        </p:grpSpPr>
        <p:sp>
          <p:nvSpPr>
            <p:cNvPr id="20" name="Oval 8">
              <a:extLst>
                <a:ext uri="{FF2B5EF4-FFF2-40B4-BE49-F238E27FC236}">
                  <a16:creationId xmlns:a16="http://schemas.microsoft.com/office/drawing/2014/main" id="{9AEE1154-8099-0326-9FB9-A8D8436B8D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21" name="AutoShape 9">
              <a:extLst>
                <a:ext uri="{FF2B5EF4-FFF2-40B4-BE49-F238E27FC236}">
                  <a16:creationId xmlns:a16="http://schemas.microsoft.com/office/drawing/2014/main" id="{80DBEF42-DF7D-CFC0-BA2C-B396D6BB6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22" name="AutoShape 3">
            <a:extLst>
              <a:ext uri="{FF2B5EF4-FFF2-40B4-BE49-F238E27FC236}">
                <a16:creationId xmlns:a16="http://schemas.microsoft.com/office/drawing/2014/main" id="{05C0DBBC-7077-473A-E9F4-26AAAF730948}"/>
              </a:ext>
            </a:extLst>
          </p:cNvPr>
          <p:cNvSpPr>
            <a:spLocks/>
          </p:cNvSpPr>
          <p:nvPr/>
        </p:nvSpPr>
        <p:spPr bwMode="auto">
          <a:xfrm>
            <a:off x="6720380" y="2712470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0C96F37-4BB6-8F82-A4C8-C5EDB389A2B2}"/>
              </a:ext>
            </a:extLst>
          </p:cNvPr>
          <p:cNvSpPr>
            <a:spLocks/>
          </p:cNvSpPr>
          <p:nvPr/>
        </p:nvSpPr>
        <p:spPr bwMode="auto">
          <a:xfrm>
            <a:off x="7138484" y="2709775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5A8E4ABB-076E-DAB6-8D5E-EEFC8D175F86}"/>
              </a:ext>
            </a:extLst>
          </p:cNvPr>
          <p:cNvSpPr>
            <a:spLocks/>
          </p:cNvSpPr>
          <p:nvPr/>
        </p:nvSpPr>
        <p:spPr bwMode="auto">
          <a:xfrm>
            <a:off x="11786290" y="2714299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25" name="Group 7">
            <a:extLst>
              <a:ext uri="{FF2B5EF4-FFF2-40B4-BE49-F238E27FC236}">
                <a16:creationId xmlns:a16="http://schemas.microsoft.com/office/drawing/2014/main" id="{5CD26C4F-3F45-BB5E-7765-B440B0FE5CD2}"/>
              </a:ext>
            </a:extLst>
          </p:cNvPr>
          <p:cNvGrpSpPr>
            <a:grpSpLocks/>
          </p:cNvGrpSpPr>
          <p:nvPr/>
        </p:nvGrpSpPr>
        <p:grpSpPr bwMode="auto">
          <a:xfrm>
            <a:off x="6838054" y="2830179"/>
            <a:ext cx="557924" cy="557951"/>
            <a:chOff x="0" y="0"/>
            <a:chExt cx="2641732" cy="2641732"/>
          </a:xfrm>
        </p:grpSpPr>
        <p:sp>
          <p:nvSpPr>
            <p:cNvPr id="26" name="Oval 8">
              <a:extLst>
                <a:ext uri="{FF2B5EF4-FFF2-40B4-BE49-F238E27FC236}">
                  <a16:creationId xmlns:a16="http://schemas.microsoft.com/office/drawing/2014/main" id="{A251C4B7-2DC3-3FAF-C02A-9086DD79722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27" name="AutoShape 9">
              <a:extLst>
                <a:ext uri="{FF2B5EF4-FFF2-40B4-BE49-F238E27FC236}">
                  <a16:creationId xmlns:a16="http://schemas.microsoft.com/office/drawing/2014/main" id="{47FA6512-806F-1440-8EA1-1A6EAF1C9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69FFF7CA-A184-E137-EEF3-4939399CD628}"/>
              </a:ext>
            </a:extLst>
          </p:cNvPr>
          <p:cNvSpPr txBox="1">
            <a:spLocks/>
          </p:cNvSpPr>
          <p:nvPr/>
        </p:nvSpPr>
        <p:spPr>
          <a:xfrm>
            <a:off x="6883584" y="1922288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4C45675-9871-AF90-CA41-AEE2261E684B}"/>
              </a:ext>
            </a:extLst>
          </p:cNvPr>
          <p:cNvSpPr txBox="1">
            <a:spLocks/>
          </p:cNvSpPr>
          <p:nvPr/>
        </p:nvSpPr>
        <p:spPr>
          <a:xfrm>
            <a:off x="6886929" y="2906761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6</a:t>
            </a:r>
          </a:p>
        </p:txBody>
      </p:sp>
      <p:sp>
        <p:nvSpPr>
          <p:cNvPr id="34" name="Rettangolo 43">
            <a:extLst>
              <a:ext uri="{FF2B5EF4-FFF2-40B4-BE49-F238E27FC236}">
                <a16:creationId xmlns:a16="http://schemas.microsoft.com/office/drawing/2014/main" id="{C4FC190A-5D7B-A36A-58B0-A47A4B67916C}"/>
              </a:ext>
            </a:extLst>
          </p:cNvPr>
          <p:cNvSpPr/>
          <p:nvPr/>
        </p:nvSpPr>
        <p:spPr>
          <a:xfrm>
            <a:off x="7629274" y="1971757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GIT repository in Eclipse</a:t>
            </a:r>
          </a:p>
        </p:txBody>
      </p:sp>
      <p:sp>
        <p:nvSpPr>
          <p:cNvPr id="35" name="Rettangolo 44">
            <a:extLst>
              <a:ext uri="{FF2B5EF4-FFF2-40B4-BE49-F238E27FC236}">
                <a16:creationId xmlns:a16="http://schemas.microsoft.com/office/drawing/2014/main" id="{46F139BD-FBF9-FD9E-88EC-419BD6E7B71F}"/>
              </a:ext>
            </a:extLst>
          </p:cNvPr>
          <p:cNvSpPr/>
          <p:nvPr/>
        </p:nvSpPr>
        <p:spPr>
          <a:xfrm>
            <a:off x="7625929" y="2955266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Synchronize with repository</a:t>
            </a:r>
          </a:p>
        </p:txBody>
      </p:sp>
      <p:sp>
        <p:nvSpPr>
          <p:cNvPr id="52" name="AutoShape 3">
            <a:extLst>
              <a:ext uri="{FF2B5EF4-FFF2-40B4-BE49-F238E27FC236}">
                <a16:creationId xmlns:a16="http://schemas.microsoft.com/office/drawing/2014/main" id="{ECE4C9DD-D94F-4870-A007-D418F665E6FF}"/>
              </a:ext>
            </a:extLst>
          </p:cNvPr>
          <p:cNvSpPr>
            <a:spLocks/>
          </p:cNvSpPr>
          <p:nvPr/>
        </p:nvSpPr>
        <p:spPr bwMode="auto">
          <a:xfrm>
            <a:off x="6720380" y="3765243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9755FE-DA7C-FA17-AC76-0898434CD08B}"/>
              </a:ext>
            </a:extLst>
          </p:cNvPr>
          <p:cNvSpPr>
            <a:spLocks/>
          </p:cNvSpPr>
          <p:nvPr/>
        </p:nvSpPr>
        <p:spPr bwMode="auto">
          <a:xfrm>
            <a:off x="7117010" y="3762310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07B1D2-D33A-3FAE-E930-AB20A7BA256C}"/>
              </a:ext>
            </a:extLst>
          </p:cNvPr>
          <p:cNvSpPr>
            <a:spLocks/>
          </p:cNvSpPr>
          <p:nvPr/>
        </p:nvSpPr>
        <p:spPr bwMode="auto">
          <a:xfrm>
            <a:off x="11786290" y="3767072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55" name="Group 7">
            <a:extLst>
              <a:ext uri="{FF2B5EF4-FFF2-40B4-BE49-F238E27FC236}">
                <a16:creationId xmlns:a16="http://schemas.microsoft.com/office/drawing/2014/main" id="{873EA6A9-E8AE-6D24-4518-92BD55324849}"/>
              </a:ext>
            </a:extLst>
          </p:cNvPr>
          <p:cNvGrpSpPr>
            <a:grpSpLocks/>
          </p:cNvGrpSpPr>
          <p:nvPr/>
        </p:nvGrpSpPr>
        <p:grpSpPr bwMode="auto">
          <a:xfrm>
            <a:off x="6838054" y="3882952"/>
            <a:ext cx="557924" cy="557951"/>
            <a:chOff x="0" y="0"/>
            <a:chExt cx="2641732" cy="2641732"/>
          </a:xfrm>
        </p:grpSpPr>
        <p:sp>
          <p:nvSpPr>
            <p:cNvPr id="56" name="Oval 8">
              <a:extLst>
                <a:ext uri="{FF2B5EF4-FFF2-40B4-BE49-F238E27FC236}">
                  <a16:creationId xmlns:a16="http://schemas.microsoft.com/office/drawing/2014/main" id="{D1557131-69A5-1B8B-213F-E7E9B086621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57" name="AutoShape 9">
              <a:extLst>
                <a:ext uri="{FF2B5EF4-FFF2-40B4-BE49-F238E27FC236}">
                  <a16:creationId xmlns:a16="http://schemas.microsoft.com/office/drawing/2014/main" id="{217DBA3E-50F5-F781-71DE-B0D843686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C2DB2F4F-5F91-6D10-79AD-CBC96A41E5C5}"/>
              </a:ext>
            </a:extLst>
          </p:cNvPr>
          <p:cNvSpPr txBox="1">
            <a:spLocks/>
          </p:cNvSpPr>
          <p:nvPr/>
        </p:nvSpPr>
        <p:spPr>
          <a:xfrm>
            <a:off x="6883584" y="3955636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7</a:t>
            </a:r>
          </a:p>
        </p:txBody>
      </p:sp>
      <p:sp>
        <p:nvSpPr>
          <p:cNvPr id="59" name="Rettangolo 43">
            <a:extLst>
              <a:ext uri="{FF2B5EF4-FFF2-40B4-BE49-F238E27FC236}">
                <a16:creationId xmlns:a16="http://schemas.microsoft.com/office/drawing/2014/main" id="{484DB00E-4FD7-5159-B360-DD0F60E40DA8}"/>
              </a:ext>
            </a:extLst>
          </p:cNvPr>
          <p:cNvSpPr/>
          <p:nvPr/>
        </p:nvSpPr>
        <p:spPr>
          <a:xfrm>
            <a:off x="7629274" y="4005105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Esercitazione</a:t>
            </a:r>
          </a:p>
        </p:txBody>
      </p:sp>
    </p:spTree>
    <p:extLst>
      <p:ext uri="{BB962C8B-B14F-4D97-AF65-F5344CB8AC3E}">
        <p14:creationId xmlns:p14="http://schemas.microsoft.com/office/powerpoint/2010/main" val="2009454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8853894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Comandi base : </a:t>
            </a:r>
            <a:r>
              <a:rPr lang="en-GB" dirty="0">
                <a:solidFill>
                  <a:srgbClr val="7F1962"/>
                </a:solidFill>
              </a:rPr>
              <a:t>git push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21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757503A-3B02-4633-80C5-4CA3268430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BDBAF-A996-4C89-947F-822E04D471B0}"/>
              </a:ext>
            </a:extLst>
          </p:cNvPr>
          <p:cNvSpPr txBox="1"/>
          <p:nvPr/>
        </p:nvSpPr>
        <p:spPr>
          <a:xfrm>
            <a:off x="470295" y="1509049"/>
            <a:ext cx="11241912" cy="1215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Arial Unicode MS"/>
              </a:rPr>
              <a:t>Consente di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rendere disponibile </a:t>
            </a:r>
            <a:r>
              <a:rPr lang="it-IT" dirty="0">
                <a:latin typeface="Arial Unicode MS"/>
              </a:rPr>
              <a:t>la nostra modifica a tutti sul remote repository: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77F37-7BC0-7C09-08BE-867F2439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951208"/>
            <a:ext cx="5267132" cy="271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96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8714479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Comandi base : </a:t>
            </a:r>
            <a:r>
              <a:rPr lang="en-GB" dirty="0">
                <a:solidFill>
                  <a:srgbClr val="7F1962"/>
                </a:solidFill>
              </a:rPr>
              <a:t>git diff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22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95E18-6A9D-4D75-8EFE-62DD019E262A}"/>
              </a:ext>
            </a:extLst>
          </p:cNvPr>
          <p:cNvSpPr txBox="1"/>
          <p:nvPr/>
        </p:nvSpPr>
        <p:spPr>
          <a:xfrm>
            <a:off x="228599" y="1582417"/>
            <a:ext cx="11241912" cy="2743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+mj-lt"/>
              </a:rPr>
              <a:t>Per vedere </a:t>
            </a:r>
            <a:r>
              <a:rPr lang="it-IT" altLang="it-IT" b="1" dirty="0">
                <a:solidFill>
                  <a:srgbClr val="7F1962"/>
                </a:solidFill>
                <a:latin typeface="+mj-lt"/>
              </a:rPr>
              <a:t>i cambiamenti dei singoli files (presenti nella working area) </a:t>
            </a:r>
            <a:r>
              <a:rPr lang="it-IT" altLang="it-IT" dirty="0">
                <a:latin typeface="+mj-lt"/>
              </a:rPr>
              <a:t>rispetto alla 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+mj-lt"/>
              </a:rPr>
              <a:t>staging area o al repository remoto digitiamo: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diff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+mj-lt"/>
              </a:rPr>
              <a:t>Per vedere </a:t>
            </a:r>
            <a:r>
              <a:rPr lang="it-IT" altLang="it-IT" b="1" dirty="0">
                <a:solidFill>
                  <a:srgbClr val="7F1962"/>
                </a:solidFill>
                <a:latin typeface="+mj-lt"/>
              </a:rPr>
              <a:t>i cambiamenti dei singoli files (presenti nella staging area) </a:t>
            </a:r>
            <a:r>
              <a:rPr lang="it-IT" altLang="it-IT" dirty="0">
                <a:latin typeface="+mj-lt"/>
              </a:rPr>
              <a:t>rispetto al 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+mj-lt"/>
              </a:rPr>
              <a:t>repository remoto digitiamo: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diff --staged</a:t>
            </a:r>
          </a:p>
          <a:p>
            <a:pPr lvl="1">
              <a:lnSpc>
                <a:spcPct val="150000"/>
              </a:lnSpc>
            </a:pPr>
            <a:endParaRPr lang="it-IT" altLang="it-IT" dirty="0">
              <a:latin typeface="+mj-lt"/>
              <a:cs typeface="Courier New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FD557E-12C9-4FB7-9605-AA82C2986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488636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B52B-118F-4340-9B7E-4A994843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3487"/>
            <a:ext cx="9276908" cy="640080"/>
          </a:xfrm>
        </p:spPr>
        <p:txBody>
          <a:bodyPr>
            <a:normAutofit/>
          </a:bodyPr>
          <a:lstStyle/>
          <a:p>
            <a:r>
              <a:rPr lang="en-US"/>
              <a:t>Concetti </a:t>
            </a:r>
            <a:r>
              <a:rPr lang="en-US" dirty="0"/>
              <a:t>base: </a:t>
            </a:r>
            <a:r>
              <a:rPr lang="en-US" dirty="0">
                <a:solidFill>
                  <a:srgbClr val="7F1962"/>
                </a:solidFill>
              </a:rPr>
              <a:t>branch</a:t>
            </a:r>
            <a:r>
              <a:rPr lang="en-US" dirty="0"/>
              <a:t> 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EB1C3-8E18-4EBD-9E26-F0218E57D3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214673"/>
            <a:ext cx="4114800" cy="300037"/>
          </a:xfrm>
        </p:spPr>
        <p:txBody>
          <a:bodyPr/>
          <a:lstStyle/>
          <a:p>
            <a:r>
              <a:rPr lang="en-US" dirty="0"/>
              <a:t>GIT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343E-A9DE-4037-AA64-0AF8B2524C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1427060"/>
            <a:ext cx="10132037" cy="3873249"/>
          </a:xfrm>
        </p:spPr>
        <p:txBody>
          <a:bodyPr/>
          <a:lstStyle/>
          <a:p>
            <a:r>
              <a:rPr lang="en-US" dirty="0">
                <a:latin typeface="+mj-lt"/>
              </a:rPr>
              <a:t>Il branch </a:t>
            </a:r>
            <a:r>
              <a:rPr lang="en-US" dirty="0" err="1">
                <a:latin typeface="+mj-lt"/>
              </a:rPr>
              <a:t>rappresenta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una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solidFill>
                  <a:srgbClr val="7F1962"/>
                </a:solidFill>
                <a:latin typeface="+mj-lt"/>
              </a:rPr>
              <a:t>linea</a:t>
            </a:r>
            <a:r>
              <a:rPr lang="en-US" b="1" dirty="0">
                <a:solidFill>
                  <a:srgbClr val="7F1962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7F1962"/>
                </a:solidFill>
                <a:latin typeface="+mj-lt"/>
              </a:rPr>
              <a:t>indipendente</a:t>
            </a:r>
            <a:r>
              <a:rPr lang="en-US" b="1" dirty="0">
                <a:solidFill>
                  <a:srgbClr val="7F1962"/>
                </a:solidFill>
                <a:latin typeface="+mj-lt"/>
              </a:rPr>
              <a:t> di </a:t>
            </a:r>
            <a:r>
              <a:rPr lang="en-US" b="1" dirty="0" err="1">
                <a:solidFill>
                  <a:srgbClr val="7F1962"/>
                </a:solidFill>
                <a:latin typeface="+mj-lt"/>
              </a:rPr>
              <a:t>sviluppo</a:t>
            </a:r>
            <a:r>
              <a:rPr lang="en-US" dirty="0">
                <a:latin typeface="+mj-lt"/>
              </a:rPr>
              <a:t>. Un repository </a:t>
            </a:r>
            <a:r>
              <a:rPr lang="en-US" dirty="0" err="1">
                <a:latin typeface="+mj-lt"/>
              </a:rPr>
              <a:t>può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contenere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più</a:t>
            </a:r>
            <a:r>
              <a:rPr lang="en-US" dirty="0">
                <a:latin typeface="+mj-lt"/>
              </a:rPr>
              <a:t> branch, </a:t>
            </a:r>
            <a:r>
              <a:rPr lang="en-US" dirty="0" err="1">
                <a:latin typeface="+mj-lt"/>
              </a:rPr>
              <a:t>che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equivalgono</a:t>
            </a:r>
            <a:r>
              <a:rPr lang="en-US" dirty="0">
                <a:latin typeface="+mj-lt"/>
              </a:rPr>
              <a:t> a </a:t>
            </a:r>
            <a:r>
              <a:rPr lang="en-US" dirty="0" err="1">
                <a:latin typeface="+mj-lt"/>
              </a:rPr>
              <a:t>più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versioni</a:t>
            </a:r>
            <a:r>
              <a:rPr lang="en-US" dirty="0">
                <a:latin typeface="+mj-lt"/>
              </a:rPr>
              <a:t> del repository.</a:t>
            </a:r>
          </a:p>
          <a:p>
            <a:r>
              <a:rPr lang="en-US" dirty="0" err="1">
                <a:latin typeface="+mj-lt"/>
              </a:rPr>
              <a:t>Nuovi</a:t>
            </a:r>
            <a:r>
              <a:rPr lang="en-US" dirty="0">
                <a:latin typeface="+mj-lt"/>
              </a:rPr>
              <a:t> branch </a:t>
            </a:r>
            <a:r>
              <a:rPr lang="en-US" dirty="0" err="1">
                <a:latin typeface="+mj-lt"/>
              </a:rPr>
              <a:t>possono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essere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realizzati</a:t>
            </a:r>
            <a:r>
              <a:rPr lang="en-US" dirty="0">
                <a:latin typeface="+mj-lt"/>
              </a:rPr>
              <a:t> per lo </a:t>
            </a:r>
            <a:r>
              <a:rPr lang="en-US" b="1" dirty="0" err="1">
                <a:solidFill>
                  <a:srgbClr val="7F1962"/>
                </a:solidFill>
                <a:latin typeface="+mj-lt"/>
              </a:rPr>
              <a:t>sviluppo</a:t>
            </a:r>
            <a:r>
              <a:rPr lang="en-US" b="1" dirty="0">
                <a:solidFill>
                  <a:srgbClr val="7F1962"/>
                </a:solidFill>
                <a:latin typeface="+mj-lt"/>
              </a:rPr>
              <a:t> di </a:t>
            </a:r>
            <a:r>
              <a:rPr lang="en-US" b="1" dirty="0" err="1">
                <a:solidFill>
                  <a:srgbClr val="7F1962"/>
                </a:solidFill>
                <a:latin typeface="+mj-lt"/>
              </a:rPr>
              <a:t>nuove</a:t>
            </a:r>
            <a:r>
              <a:rPr lang="en-US" b="1" dirty="0">
                <a:solidFill>
                  <a:srgbClr val="7F1962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7F1962"/>
                </a:solidFill>
                <a:latin typeface="+mj-lt"/>
              </a:rPr>
              <a:t>funzionalità</a:t>
            </a:r>
            <a:r>
              <a:rPr lang="en-US" b="1" dirty="0">
                <a:solidFill>
                  <a:srgbClr val="7F1962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o per </a:t>
            </a:r>
            <a:r>
              <a:rPr lang="en-US" dirty="0" err="1">
                <a:latin typeface="+mj-lt"/>
              </a:rPr>
              <a:t>lavorare</a:t>
            </a:r>
            <a:r>
              <a:rPr lang="en-US" dirty="0">
                <a:latin typeface="+mj-lt"/>
              </a:rPr>
              <a:t> in </a:t>
            </a:r>
            <a:r>
              <a:rPr lang="en-US" dirty="0" err="1">
                <a:latin typeface="+mj-lt"/>
              </a:rPr>
              <a:t>parallelo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sullo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stesso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progetto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rgbClr val="7F1962"/>
                </a:solidFill>
                <a:latin typeface="+mj-lt"/>
              </a:rPr>
              <a:t>senza </a:t>
            </a:r>
            <a:r>
              <a:rPr lang="en-US" b="1" dirty="0" err="1">
                <a:solidFill>
                  <a:srgbClr val="7F1962"/>
                </a:solidFill>
                <a:latin typeface="+mj-lt"/>
              </a:rPr>
              <a:t>impatti</a:t>
            </a:r>
            <a:r>
              <a:rPr lang="en-US" b="1" dirty="0">
                <a:solidFill>
                  <a:srgbClr val="7F1962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7F1962"/>
                </a:solidFill>
                <a:latin typeface="+mj-lt"/>
              </a:rPr>
              <a:t>sul</a:t>
            </a:r>
            <a:r>
              <a:rPr lang="en-US" b="1" dirty="0">
                <a:solidFill>
                  <a:srgbClr val="7F1962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7F1962"/>
                </a:solidFill>
                <a:latin typeface="+mj-lt"/>
              </a:rPr>
              <a:t>ramo</a:t>
            </a:r>
            <a:r>
              <a:rPr lang="en-US" b="1" dirty="0">
                <a:solidFill>
                  <a:srgbClr val="7F1962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7F1962"/>
                </a:solidFill>
                <a:latin typeface="+mj-lt"/>
              </a:rPr>
              <a:t>principale</a:t>
            </a:r>
            <a:r>
              <a:rPr lang="en-US" b="1" dirty="0">
                <a:solidFill>
                  <a:srgbClr val="7F1962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chiamato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rgbClr val="7F1962"/>
                </a:solidFill>
                <a:latin typeface="+mj-lt"/>
              </a:rPr>
              <a:t>main</a:t>
            </a:r>
            <a:r>
              <a:rPr lang="en-US" dirty="0">
                <a:latin typeface="+mj-lt"/>
              </a:rPr>
              <a:t>).</a:t>
            </a:r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Una volta creato un nuovo branch tutti i commit fatti da quel momento in poi saranno fatti su questo nuovo branch e le modifiche saranno riportate sul ramo principale solo nel momento in cui verra fatta un’azione di «merge».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Nell’esempio a fianco: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CAA1CA"/>
                </a:solidFill>
                <a:latin typeface="+mj-lt"/>
              </a:rPr>
              <a:t>Ramo ROSA:</a:t>
            </a:r>
            <a:r>
              <a:rPr lang="it-IT" dirty="0">
                <a:latin typeface="+mj-lt"/>
              </a:rPr>
              <a:t> branch principale </a:t>
            </a:r>
            <a:r>
              <a:rPr lang="it-IT" dirty="0">
                <a:latin typeface="+mj-lt"/>
                <a:sym typeface="Wingdings" panose="05000000000000000000" pitchFamily="2" charset="2"/>
              </a:rPr>
              <a:t> MAIN;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A7DDE7"/>
                </a:solidFill>
                <a:latin typeface="+mj-lt"/>
                <a:sym typeface="Wingdings" panose="05000000000000000000" pitchFamily="2" charset="2"/>
              </a:rPr>
              <a:t>Ramo CELESTE:</a:t>
            </a:r>
            <a:r>
              <a:rPr lang="it-IT" dirty="0">
                <a:latin typeface="+mj-lt"/>
                <a:sym typeface="Wingdings" panose="05000000000000000000" pitchFamily="2" charset="2"/>
              </a:rPr>
              <a:t> primo branch staccato dal main;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FFD56B"/>
                </a:solidFill>
                <a:latin typeface="+mj-lt"/>
                <a:sym typeface="Wingdings" panose="05000000000000000000" pitchFamily="2" charset="2"/>
              </a:rPr>
              <a:t>Ramo GIALLO:</a:t>
            </a:r>
            <a:r>
              <a:rPr lang="it-IT" dirty="0">
                <a:latin typeface="+mj-lt"/>
                <a:sym typeface="Wingdings" panose="05000000000000000000" pitchFamily="2" charset="2"/>
              </a:rPr>
              <a:t> secondo branch staccato, è stato effettuato il merge sul MAIN dopo il completamento degli sviluppo; </a:t>
            </a:r>
            <a:endParaRPr lang="it-IT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E00A-9A00-4AEC-ABB9-8C5D90BF9C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E5218-4044-4AC3-8DB5-0E17ABF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806644" y="2641163"/>
            <a:ext cx="4373873" cy="157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7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543169"/>
            <a:ext cx="7798777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Comandi base: </a:t>
            </a:r>
            <a:r>
              <a:rPr lang="en-GB" dirty="0">
                <a:solidFill>
                  <a:srgbClr val="7F1962"/>
                </a:solidFill>
              </a:rPr>
              <a:t>git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243132"/>
            <a:ext cx="4114800" cy="300037"/>
          </a:xfrm>
        </p:spPr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95E18-6A9D-4D75-8EFE-62DD019E262A}"/>
              </a:ext>
            </a:extLst>
          </p:cNvPr>
          <p:cNvSpPr txBox="1"/>
          <p:nvPr/>
        </p:nvSpPr>
        <p:spPr>
          <a:xfrm>
            <a:off x="228599" y="1399920"/>
            <a:ext cx="10846751" cy="50751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+mj-lt"/>
              </a:rPr>
              <a:t>Di seguito alcuni comandi utili per gestire i branch git: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it-IT" altLang="it-IT" dirty="0">
                <a:latin typeface="Arial Unicode MS"/>
              </a:rPr>
              <a:t>:</a:t>
            </a:r>
            <a:r>
              <a:rPr lang="it-IT" altLang="it-IT" dirty="0">
                <a:latin typeface="+mj-lt"/>
              </a:rPr>
              <a:t> visualizza la lista dei branch disponibili;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&lt;nome_branch&gt;: </a:t>
            </a:r>
            <a:r>
              <a:rPr lang="it-IT" altLang="it-IT" dirty="0">
                <a:latin typeface="+mj-lt"/>
              </a:rPr>
              <a:t>crea un nuovo branch;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&lt;nome_branch&gt;: </a:t>
            </a:r>
            <a:r>
              <a:rPr lang="it-IT" altLang="it-IT" dirty="0">
                <a:latin typeface="+mj-lt"/>
              </a:rPr>
              <a:t>per puntare al branch specificato;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–set-upstream origin &lt;nome_branch&gt;:</a:t>
            </a:r>
            <a:r>
              <a:rPr lang="it-IT" altLang="it-IT" dirty="0">
                <a:latin typeface="+mj-lt"/>
              </a:rPr>
              <a:t> mette a disposizioni di tutti i memebri del repository il nuovo branch.</a:t>
            </a:r>
          </a:p>
          <a:p>
            <a:pPr lvl="1"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i="1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+mj-lt"/>
              </a:rPr>
              <a:t>I due comandi precedenti possono essere uniti con: 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&lt;nome_branch&gt; 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+mj-lt"/>
                <a:cs typeface="Courier New" panose="02070309020205020404" pitchFamily="49" charset="0"/>
              </a:rPr>
              <a:t>che c</a:t>
            </a:r>
            <a:r>
              <a:rPr lang="it-IT" altLang="it-IT" dirty="0">
                <a:latin typeface="+mj-lt"/>
              </a:rPr>
              <a:t>rea il nuovo branch ed effettua automaticamento lo switch.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A82A823-B96B-4A86-8DC2-24E842D2F8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53706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7798777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Installazione e </a:t>
            </a:r>
            <a:r>
              <a:rPr lang="en-GB" dirty="0" err="1"/>
              <a:t>comandi</a:t>
            </a:r>
            <a:r>
              <a:rPr lang="en-GB" dirty="0"/>
              <a:t> 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95E18-6A9D-4D75-8EFE-62DD019E262A}"/>
              </a:ext>
            </a:extLst>
          </p:cNvPr>
          <p:cNvSpPr txBox="1"/>
          <p:nvPr/>
        </p:nvSpPr>
        <p:spPr>
          <a:xfrm>
            <a:off x="228599" y="1489357"/>
            <a:ext cx="11241912" cy="4660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Il comando si basa su uno stack, una struttura dati che segue il paradigma LIFO (Last In – First Out).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È utile per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archiviare momentaneamente </a:t>
            </a:r>
            <a:r>
              <a:rPr lang="it-IT" altLang="it-IT" dirty="0">
                <a:latin typeface="Arial Unicode MS"/>
              </a:rPr>
              <a:t>le modifiche di cui ancora non vogliamo fare commit: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stash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Per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visualizzare le modifiche 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archiviate</a:t>
            </a:r>
            <a:r>
              <a:rPr lang="it-IT" altLang="it-IT" dirty="0">
                <a:latin typeface="Arial Unicode MS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stash list </a:t>
            </a:r>
            <a:endParaRPr lang="it-IT" altLang="it-IT" dirty="0">
              <a:solidFill>
                <a:srgbClr val="7F1962"/>
              </a:solidFill>
              <a:latin typeface="Arial Unicode MS"/>
            </a:endParaRP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Se proviamo a fare </a:t>
            </a:r>
            <a:r>
              <a:rPr lang="it-IT" altLang="it-IT" dirty="0">
                <a:solidFill>
                  <a:srgbClr val="7F1962"/>
                </a:solidFill>
                <a:latin typeface="Arial Unicode MS"/>
              </a:rPr>
              <a:t>git status </a:t>
            </a:r>
            <a:r>
              <a:rPr lang="it-IT" altLang="it-IT" dirty="0">
                <a:latin typeface="Arial Unicode MS"/>
              </a:rPr>
              <a:t>non visualizzeremo modifiche da committare:  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Per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ripristinare una modifica </a:t>
            </a:r>
            <a:r>
              <a:rPr lang="it-IT" altLang="it-IT" dirty="0">
                <a:latin typeface="Arial Unicode MS"/>
              </a:rPr>
              <a:t>archiviata: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stash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pop </a:t>
            </a:r>
            <a:r>
              <a:rPr lang="it-IT" altLang="it-IT" dirty="0">
                <a:latin typeface="Arial Unicode MS"/>
              </a:rPr>
              <a:t>oppure 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stash pop 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&lt;index&gt;</a:t>
            </a:r>
            <a:endParaRPr lang="it-IT" altLang="it-IT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Per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eliminare una modifica</a:t>
            </a:r>
            <a:r>
              <a:rPr lang="it-IT" altLang="it-IT" dirty="0">
                <a:latin typeface="Arial Unicode MS"/>
              </a:rPr>
              <a:t> archiviata: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stash drop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A4AFBCC-F537-4C69-93FB-C48CB77F87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4257231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7798777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Installazione e </a:t>
            </a:r>
            <a:r>
              <a:rPr lang="en-GB" dirty="0" err="1"/>
              <a:t>comandi</a:t>
            </a:r>
            <a:r>
              <a:rPr lang="en-GB" dirty="0"/>
              <a:t> 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95E18-6A9D-4D75-8EFE-62DD019E262A}"/>
              </a:ext>
            </a:extLst>
          </p:cNvPr>
          <p:cNvSpPr txBox="1"/>
          <p:nvPr/>
        </p:nvSpPr>
        <p:spPr>
          <a:xfrm>
            <a:off x="228599" y="2454980"/>
            <a:ext cx="11551315" cy="3635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Esempio: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Modificare file, aggiungerlo all’area di staging e committarlo;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Recuperare l’hash della commit da ripristinare;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Lanciare il comando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it-IT" altLang="it-IT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reset</a:t>
            </a: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--soft &lt;hash_da_ripristinare&gt;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Il contenuto del file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non perde </a:t>
            </a:r>
            <a:r>
              <a:rPr lang="it-IT" altLang="it-IT" dirty="0">
                <a:latin typeface="Arial Unicode MS"/>
              </a:rPr>
              <a:t>la modifica effettuata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A4AFBCC-F537-4C69-93FB-C48CB77F87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BD9E6-D67D-6719-6649-03F41227BD41}"/>
              </a:ext>
            </a:extLst>
          </p:cNvPr>
          <p:cNvSpPr txBox="1"/>
          <p:nvPr/>
        </p:nvSpPr>
        <p:spPr>
          <a:xfrm>
            <a:off x="228599" y="1548380"/>
            <a:ext cx="10763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Annullare</a:t>
            </a:r>
            <a:r>
              <a:rPr lang="it-IT" altLang="it-IT" dirty="0">
                <a:latin typeface="Arial Unicode MS"/>
              </a:rPr>
              <a:t> un commit o una push 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conservare le modifiche </a:t>
            </a:r>
            <a:r>
              <a:rPr lang="it-IT" altLang="it-IT" dirty="0">
                <a:latin typeface="Arial Unicode MS"/>
              </a:rPr>
              <a:t>apportate ai file: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reset --soft &lt;hash_da_ripristinare&gt;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25520-10F9-2365-83D2-C86C89296930}"/>
              </a:ext>
            </a:extLst>
          </p:cNvPr>
          <p:cNvSpPr txBox="1"/>
          <p:nvPr/>
        </p:nvSpPr>
        <p:spPr>
          <a:xfrm>
            <a:off x="228599" y="5201645"/>
            <a:ext cx="10763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Annullare</a:t>
            </a:r>
            <a:r>
              <a:rPr lang="it-IT" altLang="it-IT" dirty="0">
                <a:latin typeface="Arial Unicode MS"/>
              </a:rPr>
              <a:t> un commit o una push 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NON</a:t>
            </a:r>
            <a:r>
              <a:rPr lang="it-IT" altLang="it-IT" dirty="0">
                <a:latin typeface="Arial Unicode MS"/>
              </a:rPr>
              <a:t>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conservare le modifiche </a:t>
            </a:r>
            <a:r>
              <a:rPr lang="it-IT" altLang="it-IT" dirty="0">
                <a:latin typeface="Arial Unicode MS"/>
              </a:rPr>
              <a:t>apportate ai file: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git reset --hard &lt;hash_da_ripristinare&gt;</a:t>
            </a:r>
          </a:p>
        </p:txBody>
      </p:sp>
    </p:spTree>
    <p:extLst>
      <p:ext uri="{BB962C8B-B14F-4D97-AF65-F5344CB8AC3E}">
        <p14:creationId xmlns:p14="http://schemas.microsoft.com/office/powerpoint/2010/main" val="1267194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7798777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Esercitazione:</a:t>
            </a:r>
            <a:r>
              <a:rPr lang="en-GB" dirty="0">
                <a:solidFill>
                  <a:srgbClr val="7F1962"/>
                </a:solidFill>
              </a:rPr>
              <a:t> git bash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it-IT" dirty="0"/>
              <a:t>IT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95E18-6A9D-4D75-8EFE-62DD019E262A}"/>
              </a:ext>
            </a:extLst>
          </p:cNvPr>
          <p:cNvSpPr txBox="1"/>
          <p:nvPr/>
        </p:nvSpPr>
        <p:spPr>
          <a:xfrm>
            <a:off x="228599" y="1430893"/>
            <a:ext cx="11241912" cy="41768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it-IT" dirty="0">
                <a:latin typeface="+mj-lt"/>
              </a:rPr>
              <a:t>Effettuare il </a:t>
            </a:r>
            <a:r>
              <a:rPr lang="en-US" altLang="it-IT" b="1" dirty="0">
                <a:solidFill>
                  <a:srgbClr val="7F1962"/>
                </a:solidFill>
                <a:latin typeface="+mj-lt"/>
              </a:rPr>
              <a:t>checkout</a:t>
            </a:r>
            <a:r>
              <a:rPr lang="en-US" altLang="it-IT" dirty="0">
                <a:latin typeface="+mj-lt"/>
              </a:rPr>
              <a:t> del progetto dal seguente URL: </a:t>
            </a:r>
          </a:p>
          <a:p>
            <a:pPr lvl="1">
              <a:lnSpc>
                <a:spcPct val="150000"/>
              </a:lnSpc>
            </a:pPr>
            <a:r>
              <a:rPr lang="en-US" altLang="it-IT" dirty="0">
                <a:latin typeface="+mj-lt"/>
              </a:rPr>
              <a:t>https://us-south.git.cloud.ibm.com/Valerio.Cammarota-CIC/ibm_cic_java_academy_q4.git;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it-IT" dirty="0">
                <a:latin typeface="+mj-lt"/>
              </a:rPr>
              <a:t>Creare un nuovo </a:t>
            </a:r>
            <a:r>
              <a:rPr lang="en-US" altLang="it-IT" b="1" dirty="0">
                <a:solidFill>
                  <a:srgbClr val="7F1962"/>
                </a:solidFill>
                <a:latin typeface="+mj-lt"/>
              </a:rPr>
              <a:t>branch</a:t>
            </a:r>
            <a:r>
              <a:rPr lang="en-US" altLang="it-IT" dirty="0">
                <a:latin typeface="+mj-lt"/>
              </a:rPr>
              <a:t> “&lt;nome-cognome” ed effettuare lo switch </a:t>
            </a:r>
            <a:r>
              <a:rPr lang="en-US" altLang="it-IT" dirty="0" err="1">
                <a:latin typeface="+mj-lt"/>
              </a:rPr>
              <a:t>sul</a:t>
            </a:r>
            <a:r>
              <a:rPr lang="en-US" altLang="it-IT" dirty="0">
                <a:latin typeface="+mj-lt"/>
              </a:rPr>
              <a:t> nuovo branch creato;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it-IT" dirty="0">
                <a:latin typeface="+mj-lt"/>
              </a:rPr>
              <a:t>Copiare l’intero progetto </a:t>
            </a:r>
            <a:r>
              <a:rPr lang="en-US" altLang="it-IT" b="1" i="1" dirty="0">
                <a:solidFill>
                  <a:srgbClr val="7F1962"/>
                </a:solidFill>
                <a:latin typeface="+mj-lt"/>
              </a:rPr>
              <a:t>JavaAcademyFirstProject</a:t>
            </a:r>
            <a:r>
              <a:rPr lang="en-US" altLang="it-IT" dirty="0">
                <a:latin typeface="+mj-lt"/>
              </a:rPr>
              <a:t> all’interno della directory creata;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it-IT" dirty="0">
                <a:latin typeface="+mj-lt"/>
              </a:rPr>
              <a:t>Eseguire l’</a:t>
            </a:r>
            <a:r>
              <a:rPr lang="en-US" altLang="it-IT" b="1" dirty="0">
                <a:solidFill>
                  <a:srgbClr val="7F1962"/>
                </a:solidFill>
                <a:latin typeface="+mj-lt"/>
              </a:rPr>
              <a:t>add</a:t>
            </a:r>
            <a:r>
              <a:rPr lang="en-US" altLang="it-IT" dirty="0">
                <a:latin typeface="+mj-lt"/>
              </a:rPr>
              <a:t> dei file del progetto al repository locale;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it-IT" dirty="0">
                <a:latin typeface="+mj-lt"/>
              </a:rPr>
              <a:t>Eseguire la </a:t>
            </a:r>
            <a:r>
              <a:rPr lang="en-US" altLang="it-IT" b="1" dirty="0">
                <a:solidFill>
                  <a:srgbClr val="7F1962"/>
                </a:solidFill>
                <a:latin typeface="+mj-lt"/>
              </a:rPr>
              <a:t>commit</a:t>
            </a:r>
            <a:r>
              <a:rPr lang="en-US" altLang="it-IT" dirty="0">
                <a:latin typeface="+mj-lt"/>
              </a:rPr>
              <a:t> e la </a:t>
            </a:r>
            <a:r>
              <a:rPr lang="en-US" altLang="it-IT" b="1" dirty="0">
                <a:solidFill>
                  <a:srgbClr val="7F1962"/>
                </a:solidFill>
                <a:latin typeface="+mj-lt"/>
              </a:rPr>
              <a:t>push</a:t>
            </a:r>
            <a:r>
              <a:rPr lang="en-US" altLang="it-IT" dirty="0">
                <a:latin typeface="+mj-lt"/>
              </a:rPr>
              <a:t> delle modifiche;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it-IT" dirty="0">
                <a:latin typeface="+mj-lt"/>
              </a:rPr>
              <a:t>Verificare che il repository locale e remoto siano allineati;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altLang="it-IT" dirty="0">
                <a:latin typeface="+mj-lt"/>
              </a:rPr>
              <a:t>Verificare nei </a:t>
            </a:r>
            <a:r>
              <a:rPr lang="it-IT" altLang="it-IT" b="1" dirty="0">
                <a:solidFill>
                  <a:srgbClr val="7F1962"/>
                </a:solidFill>
                <a:latin typeface="+mj-lt"/>
              </a:rPr>
              <a:t>log</a:t>
            </a:r>
            <a:r>
              <a:rPr lang="it-IT" altLang="it-IT" dirty="0">
                <a:latin typeface="+mj-lt"/>
              </a:rPr>
              <a:t> il messaggio della commit effettuata.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FD2B3AE-E987-483C-B80B-DBACB33AE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314097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F381-6A65-4734-B921-81461499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6392917" cy="640080"/>
          </a:xfrm>
        </p:spPr>
        <p:txBody>
          <a:bodyPr>
            <a:normAutofit/>
          </a:bodyPr>
          <a:lstStyle/>
          <a:p>
            <a:r>
              <a:rPr lang="en-US" dirty="0"/>
              <a:t>GIT Repository in Eclipse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DC362-C976-4A81-86A5-38C7A9750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EAE98-9F94-4AAF-8946-48D06AA8AC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1565409"/>
            <a:ext cx="11821358" cy="4148595"/>
          </a:xfrm>
        </p:spPr>
        <p:txBody>
          <a:bodyPr/>
          <a:lstStyle/>
          <a:p>
            <a:r>
              <a:rPr lang="en-US" dirty="0" err="1">
                <a:latin typeface="Arial Unicode MS"/>
              </a:rPr>
              <a:t>Aprire</a:t>
            </a:r>
            <a:r>
              <a:rPr lang="en-US" dirty="0">
                <a:latin typeface="Arial Unicode MS"/>
              </a:rPr>
              <a:t> la perspective GIT Repositories: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Window &gt; Perspective &gt; Open Perspective &gt; GIT</a:t>
            </a:r>
          </a:p>
          <a:p>
            <a:r>
              <a:rPr lang="it-IT" dirty="0">
                <a:latin typeface="Arial Unicode MS"/>
              </a:rPr>
              <a:t>Selezionare la clonazione di un repository GIT:</a:t>
            </a:r>
          </a:p>
          <a:p>
            <a:endParaRPr lang="it-IT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8A3F9-7436-41AF-B14C-07ED2A41E8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02CCF-7FE2-4A30-9D3E-598D825B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47" y="3429000"/>
            <a:ext cx="4316735" cy="14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08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F381-6A65-4734-B921-81461499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6392917" cy="640080"/>
          </a:xfrm>
        </p:spPr>
        <p:txBody>
          <a:bodyPr>
            <a:normAutofit/>
          </a:bodyPr>
          <a:lstStyle/>
          <a:p>
            <a:r>
              <a:rPr lang="en-US" dirty="0"/>
              <a:t>GIT Repository in Eclipse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DC362-C976-4A81-86A5-38C7A9750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EAE98-9F94-4AAF-8946-48D06AA8AC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8" y="1582417"/>
            <a:ext cx="7376161" cy="41485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7F1962"/>
                </a:solidFill>
                <a:latin typeface="Arial Unicode MS"/>
              </a:rPr>
              <a:t>URI: </a:t>
            </a:r>
            <a:r>
              <a:rPr lang="it-IT" dirty="0">
                <a:latin typeface="Arial Unicode MS"/>
              </a:rPr>
              <a:t>riportare l’URL del repository GIT;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7F1962"/>
                </a:solidFill>
                <a:latin typeface="Arial Unicode MS"/>
              </a:rPr>
              <a:t>Host</a:t>
            </a:r>
            <a:r>
              <a:rPr lang="it-IT" dirty="0">
                <a:latin typeface="Arial Unicode MS"/>
              </a:rPr>
              <a:t> e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repository</a:t>
            </a:r>
            <a:r>
              <a:rPr lang="it-IT" dirty="0">
                <a:solidFill>
                  <a:srgbClr val="7F1962"/>
                </a:solidFill>
                <a:latin typeface="Arial Unicode MS"/>
              </a:rPr>
              <a:t>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path</a:t>
            </a:r>
            <a:r>
              <a:rPr lang="it-IT" dirty="0">
                <a:solidFill>
                  <a:srgbClr val="7F1962"/>
                </a:solidFill>
                <a:latin typeface="Arial Unicode MS"/>
              </a:rPr>
              <a:t> </a:t>
            </a:r>
            <a:r>
              <a:rPr lang="it-IT" dirty="0">
                <a:latin typeface="Arial Unicode MS"/>
              </a:rPr>
              <a:t>saranno compilati in automatico;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7F1962"/>
                </a:solidFill>
                <a:latin typeface="Arial Unicode MS"/>
              </a:rPr>
              <a:t>User: </a:t>
            </a:r>
            <a:r>
              <a:rPr lang="it-IT" dirty="0">
                <a:latin typeface="Arial Unicode MS"/>
              </a:rPr>
              <a:t>User dell’account Git-Hub;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7F1962"/>
                </a:solidFill>
                <a:latin typeface="Arial Unicode MS"/>
              </a:rPr>
              <a:t>Password: </a:t>
            </a:r>
            <a:r>
              <a:rPr lang="it-IT" dirty="0">
                <a:latin typeface="Arial Unicode MS"/>
              </a:rPr>
              <a:t>Inserire il token generato da Git-Hub;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latin typeface="Arial Unicode MS"/>
              </a:rPr>
              <a:t>Click su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Next</a:t>
            </a:r>
            <a:r>
              <a:rPr lang="it-IT" dirty="0">
                <a:latin typeface="Arial Unicode MS"/>
              </a:rPr>
              <a:t> senza modifiche, fino a quando non si abilita il tasto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Finish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8A3F9-7436-41AF-B14C-07ED2A41E8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2447DB-CFC2-4BC5-A2D5-D0948287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20" y="1503360"/>
            <a:ext cx="3970546" cy="33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F381-6A65-4734-B921-81461499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6392917" cy="640080"/>
          </a:xfrm>
        </p:spPr>
        <p:txBody>
          <a:bodyPr>
            <a:normAutofit/>
          </a:bodyPr>
          <a:lstStyle/>
          <a:p>
            <a:r>
              <a:rPr lang="en-US" dirty="0"/>
              <a:t>GIT Repository in Eclipse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DC362-C976-4A81-86A5-38C7A9750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8A3F9-7436-41AF-B14C-07ED2A41E8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A0B20B-CB16-4F4C-A7F2-E2D7D0B92E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Arial Unicode MS"/>
              </a:rPr>
              <a:t>Una volta </a:t>
            </a:r>
            <a:r>
              <a:rPr lang="en-US" dirty="0" err="1">
                <a:latin typeface="Arial Unicode MS"/>
              </a:rPr>
              <a:t>clonato</a:t>
            </a:r>
            <a:r>
              <a:rPr lang="en-US" dirty="0">
                <a:latin typeface="Arial Unicode MS"/>
              </a:rPr>
              <a:t> il Repository </a:t>
            </a:r>
            <a:r>
              <a:rPr lang="en-US" dirty="0" err="1">
                <a:latin typeface="Arial Unicode MS"/>
              </a:rPr>
              <a:t>creare</a:t>
            </a:r>
            <a:r>
              <a:rPr lang="en-US" dirty="0">
                <a:latin typeface="Arial Unicode MS"/>
              </a:rPr>
              <a:t> un nuovo Progetto Java (se il workspace non lo </a:t>
            </a:r>
            <a:r>
              <a:rPr lang="en-US" dirty="0" err="1">
                <a:latin typeface="Arial Unicode MS"/>
              </a:rPr>
              <a:t>contiene</a:t>
            </a:r>
            <a:r>
              <a:rPr lang="en-US" dirty="0">
                <a:latin typeface="Arial Unicode MS"/>
              </a:rPr>
              <a:t> già) e </a:t>
            </a:r>
            <a:r>
              <a:rPr lang="en-US" dirty="0" err="1">
                <a:latin typeface="Arial Unicode MS"/>
              </a:rPr>
              <a:t>condividerlo</a:t>
            </a:r>
            <a:r>
              <a:rPr lang="en-US" dirty="0">
                <a:latin typeface="Arial Unicode MS"/>
              </a:rPr>
              <a:t> </a:t>
            </a:r>
            <a:r>
              <a:rPr lang="en-US" dirty="0" err="1">
                <a:latin typeface="Arial Unicode MS"/>
              </a:rPr>
              <a:t>sul</a:t>
            </a:r>
            <a:r>
              <a:rPr lang="en-US" dirty="0">
                <a:latin typeface="Arial Unicode MS"/>
              </a:rPr>
              <a:t> repository remoto di GIT.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Tasto dx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Progetto &gt; Team &gt; Share Project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F6167-690B-4F24-BC4D-3C538582F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17" y="2863706"/>
            <a:ext cx="4384683" cy="2368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8DD248-EBE7-4263-B19E-AA0C337DCA3C}"/>
              </a:ext>
            </a:extLst>
          </p:cNvPr>
          <p:cNvSpPr txBox="1"/>
          <p:nvPr/>
        </p:nvSpPr>
        <p:spPr>
          <a:xfrm>
            <a:off x="228599" y="5609449"/>
            <a:ext cx="596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Unicode MS"/>
              </a:rPr>
              <a:t>Selezionare</a:t>
            </a:r>
            <a:r>
              <a:rPr lang="en-US" dirty="0">
                <a:latin typeface="Arial Unicode MS"/>
              </a:rPr>
              <a:t> il repository </a:t>
            </a:r>
            <a:r>
              <a:rPr lang="en-US" dirty="0" err="1">
                <a:latin typeface="Arial Unicode MS"/>
              </a:rPr>
              <a:t>appena</a:t>
            </a:r>
            <a:r>
              <a:rPr lang="en-US" dirty="0">
                <a:latin typeface="Arial Unicode MS"/>
              </a:rPr>
              <a:t> </a:t>
            </a:r>
            <a:r>
              <a:rPr lang="en-US" dirty="0" err="1">
                <a:latin typeface="Arial Unicode MS"/>
              </a:rPr>
              <a:t>clonato</a:t>
            </a:r>
            <a:r>
              <a:rPr lang="en-US" dirty="0">
                <a:latin typeface="Arial Unicode MS"/>
              </a:rPr>
              <a:t> e </a:t>
            </a:r>
            <a:r>
              <a:rPr lang="en-US" dirty="0" err="1">
                <a:latin typeface="Arial Unicode MS"/>
              </a:rPr>
              <a:t>cliccare</a:t>
            </a:r>
            <a:r>
              <a:rPr lang="en-US" dirty="0">
                <a:latin typeface="Arial Unicode MS"/>
              </a:rPr>
              <a:t> Finish</a:t>
            </a:r>
            <a:endParaRPr lang="it-IT" dirty="0"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145274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Version Control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VCS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602632"/>
            <a:ext cx="11241912" cy="3048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 sistemi di controllo della versione sono strumenti 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rgbClr val="7F1962"/>
                </a:solidFill>
                <a:effectLst/>
                <a:latin typeface="Arial Unicode MS"/>
              </a:rPr>
              <a:t>che aiutano i team a gestire le modifiche 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 codice sorgente nel tempo.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 sistemi di controllo della versione portano numerosi vantaggi e sono strumenti indispensabili non solo per qualsiasi progetto che includa un team numeroso, ma anche per i progetti che hanno un unico manutentore: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rgbClr val="7F1962"/>
                </a:solidFill>
                <a:effectLst/>
                <a:latin typeface="Arial Unicode MS"/>
              </a:rPr>
              <a:t>Monitoraggio e tracciamento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di tutte le modifiche apportate al codice;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Possibilità di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annullamento e rollback </a:t>
            </a:r>
            <a:r>
              <a:rPr lang="it-IT" altLang="it-IT" dirty="0">
                <a:latin typeface="Arial Unicode MS"/>
              </a:rPr>
              <a:t>modifiche per recuperare una versione precedente;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Gestione di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sviluppo in rami paralleli </a:t>
            </a:r>
            <a:r>
              <a:rPr lang="it-IT" altLang="it-IT" dirty="0">
                <a:latin typeface="Arial Unicode MS"/>
              </a:rPr>
              <a:t>e monitoraggio dei conflitti; 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5B16F9B-EE69-43CF-A4B1-2435A759A1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873488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F381-6A65-4734-B921-81461499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6392917" cy="640080"/>
          </a:xfrm>
        </p:spPr>
        <p:txBody>
          <a:bodyPr>
            <a:normAutofit/>
          </a:bodyPr>
          <a:lstStyle/>
          <a:p>
            <a:r>
              <a:rPr lang="en-US" dirty="0"/>
              <a:t>GIT Repository in Eclipse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DC362-C976-4A81-86A5-38C7A9750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8A3F9-7436-41AF-B14C-07ED2A41E8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A0B20B-CB16-4F4C-A7F2-E2D7D0B92E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 Unicode MS"/>
              </a:rPr>
              <a:t>Di seguito i </a:t>
            </a:r>
            <a:r>
              <a:rPr lang="en-US" dirty="0" err="1">
                <a:latin typeface="Arial Unicode MS"/>
              </a:rPr>
              <a:t>passi</a:t>
            </a:r>
            <a:r>
              <a:rPr lang="en-US" dirty="0">
                <a:latin typeface="Arial Unicode MS"/>
              </a:rPr>
              <a:t> per </a:t>
            </a:r>
            <a:r>
              <a:rPr lang="en-US" dirty="0" err="1">
                <a:latin typeface="Arial Unicode MS"/>
              </a:rPr>
              <a:t>committare</a:t>
            </a:r>
            <a:r>
              <a:rPr lang="en-US" dirty="0">
                <a:latin typeface="Arial Unicode MS"/>
              </a:rPr>
              <a:t> il progetto </a:t>
            </a:r>
            <a:r>
              <a:rPr lang="en-US" dirty="0" err="1">
                <a:latin typeface="Arial Unicode MS"/>
              </a:rPr>
              <a:t>sul</a:t>
            </a:r>
            <a:r>
              <a:rPr lang="en-US" dirty="0">
                <a:latin typeface="Arial Unicode MS"/>
              </a:rPr>
              <a:t> repository locale e </a:t>
            </a:r>
            <a:r>
              <a:rPr lang="en-US" dirty="0" err="1">
                <a:latin typeface="Arial Unicode MS"/>
              </a:rPr>
              <a:t>pushare</a:t>
            </a:r>
            <a:r>
              <a:rPr lang="en-US" dirty="0">
                <a:latin typeface="Arial Unicode MS"/>
              </a:rPr>
              <a:t> </a:t>
            </a:r>
            <a:r>
              <a:rPr lang="en-US" dirty="0" err="1">
                <a:latin typeface="Arial Unicode MS"/>
              </a:rPr>
              <a:t>sul</a:t>
            </a:r>
            <a:r>
              <a:rPr lang="en-US" dirty="0">
                <a:latin typeface="Arial Unicode MS"/>
              </a:rPr>
              <a:t> repository remoto:</a:t>
            </a:r>
            <a:endParaRPr lang="en-US" dirty="0">
              <a:latin typeface="Arial Unicode MS"/>
              <a:ea typeface="Arial Unicode MS"/>
              <a:cs typeface="Arial Unicode M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ourier New"/>
                <a:cs typeface="Courier New"/>
              </a:rPr>
              <a:t>Tast dx </a:t>
            </a:r>
            <a:r>
              <a:rPr lang="en-US" dirty="0" err="1">
                <a:latin typeface="Courier New"/>
                <a:cs typeface="Courier New"/>
              </a:rPr>
              <a:t>sul</a:t>
            </a:r>
            <a:r>
              <a:rPr lang="en-US" dirty="0">
                <a:latin typeface="Courier New"/>
                <a:cs typeface="Courier New"/>
              </a:rPr>
              <a:t> Progetto &gt; Team &gt; Synchronize Workspace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DD248-EBE7-4263-B19E-AA0C337DCA3C}"/>
              </a:ext>
            </a:extLst>
          </p:cNvPr>
          <p:cNvSpPr txBox="1"/>
          <p:nvPr/>
        </p:nvSpPr>
        <p:spPr>
          <a:xfrm>
            <a:off x="228598" y="2513351"/>
            <a:ext cx="94411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Arial Unicode MS"/>
              </a:rPr>
              <a:t>Da </a:t>
            </a:r>
            <a:r>
              <a:rPr lang="en-US" dirty="0" err="1">
                <a:latin typeface="Arial Unicode MS"/>
              </a:rPr>
              <a:t>questa</a:t>
            </a:r>
            <a:r>
              <a:rPr lang="en-US" dirty="0">
                <a:latin typeface="Arial Unicode MS"/>
              </a:rPr>
              <a:t> view è possible </a:t>
            </a:r>
            <a:r>
              <a:rPr lang="en-US" dirty="0" err="1">
                <a:latin typeface="Arial Unicode MS"/>
              </a:rPr>
              <a:t>vedere</a:t>
            </a:r>
            <a:r>
              <a:rPr lang="en-US" dirty="0">
                <a:latin typeface="Arial Unicode MS"/>
              </a:rPr>
              <a:t> le </a:t>
            </a:r>
            <a:r>
              <a:rPr lang="en-US" dirty="0" err="1">
                <a:latin typeface="Arial Unicode MS"/>
              </a:rPr>
              <a:t>modifiche</a:t>
            </a:r>
            <a:r>
              <a:rPr lang="en-US" dirty="0">
                <a:latin typeface="Arial Unicode MS"/>
              </a:rPr>
              <a:t> in </a:t>
            </a:r>
            <a:r>
              <a:rPr lang="en-US" dirty="0" err="1">
                <a:latin typeface="Arial Unicode MS"/>
              </a:rPr>
              <a:t>ingresso</a:t>
            </a:r>
            <a:r>
              <a:rPr lang="en-US" dirty="0">
                <a:latin typeface="Arial Unicode MS"/>
              </a:rPr>
              <a:t>, in </a:t>
            </a:r>
            <a:r>
              <a:rPr lang="en-US" dirty="0" err="1">
                <a:latin typeface="Arial Unicode MS"/>
              </a:rPr>
              <a:t>uscita</a:t>
            </a:r>
            <a:r>
              <a:rPr lang="en-US" dirty="0">
                <a:latin typeface="Arial Unicode MS"/>
              </a:rPr>
              <a:t> e </a:t>
            </a:r>
            <a:r>
              <a:rPr lang="en-US" dirty="0" err="1">
                <a:latin typeface="Arial Unicode MS"/>
              </a:rPr>
              <a:t>gli</a:t>
            </a:r>
            <a:r>
              <a:rPr lang="en-US" dirty="0">
                <a:latin typeface="Arial Unicode MS"/>
              </a:rPr>
              <a:t> </a:t>
            </a:r>
            <a:r>
              <a:rPr lang="en-US" dirty="0" err="1">
                <a:latin typeface="Arial Unicode MS"/>
              </a:rPr>
              <a:t>eventuali</a:t>
            </a:r>
            <a:r>
              <a:rPr lang="en-US" dirty="0">
                <a:latin typeface="Arial Unicode MS"/>
              </a:rPr>
              <a:t> </a:t>
            </a:r>
            <a:r>
              <a:rPr lang="en-US" dirty="0" err="1">
                <a:latin typeface="Arial Unicode MS"/>
              </a:rPr>
              <a:t>conflitti</a:t>
            </a:r>
            <a:r>
              <a:rPr lang="en-US" dirty="0">
                <a:latin typeface="Arial Unicode MS"/>
              </a:rPr>
              <a:t>. </a:t>
            </a:r>
            <a:endParaRPr lang="it-IT" dirty="0">
              <a:latin typeface="Arial Unicode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75A29-0346-48F9-A4C4-754B443A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" y="3105835"/>
            <a:ext cx="4356324" cy="2057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2632E-544E-4001-86E5-2F9E2BA68992}"/>
              </a:ext>
            </a:extLst>
          </p:cNvPr>
          <p:cNvSpPr txBox="1"/>
          <p:nvPr/>
        </p:nvSpPr>
        <p:spPr>
          <a:xfrm>
            <a:off x="228598" y="5390513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Tasto dx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Progetto &gt; Commit…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6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Version Control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VCS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600" y="1586537"/>
            <a:ext cx="11576591" cy="52045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 sistemi di controllo della versione possono essere centralizzati o distribuiti.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Arial Unicode MS"/>
              </a:rPr>
              <a:t>Centralizzato: </a:t>
            </a:r>
            <a:r>
              <a:rPr lang="it-IT" dirty="0">
                <a:latin typeface="Arial Unicode MS"/>
              </a:rPr>
              <a:t>quando uno sviluppatore modifica il codice sorgente nella sua macchina locale, tali modifiche vengono salvate nel server centrale;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Arial Unicode MS"/>
              </a:rPr>
              <a:t>Distribuito: </a:t>
            </a:r>
            <a:r>
              <a:rPr lang="it-IT" dirty="0">
                <a:latin typeface="Arial Unicode MS"/>
              </a:rPr>
              <a:t>le versioni possono essere salvate nel repository remoto e nei repository locali delle macchine locali.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In questo corso lavoreremo con Git (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sistema di controllo distribuito</a:t>
            </a:r>
            <a:r>
              <a:rPr lang="it-IT" altLang="it-IT" dirty="0">
                <a:latin typeface="Arial Unicode MS"/>
              </a:rPr>
              <a:t>).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5B16F9B-EE69-43CF-A4B1-2435A759A1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F5A28B-2053-8144-0B18-8A7C13F1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47" y="3429000"/>
            <a:ext cx="4618653" cy="25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44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11725304" cy="640080"/>
          </a:xfrm>
        </p:spPr>
        <p:txBody>
          <a:bodyPr>
            <a:normAutofit/>
          </a:bodyPr>
          <a:lstStyle/>
          <a:p>
            <a:pPr fontAlgn="base"/>
            <a:r>
              <a:rPr lang="it-IT" dirty="0"/>
              <a:t>Controllo di versione distribuita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GIT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563935"/>
            <a:ext cx="11241912" cy="797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sz="1600" dirty="0">
                <a:latin typeface="Arial Unicode MS"/>
              </a:rPr>
              <a:t>Nei sistemi di controllo distribuiti (o decentralizzati) ogni sviluppatore, scarica una copia del </a:t>
            </a:r>
            <a:r>
              <a:rPr lang="it-IT" altLang="it-IT" sz="1600" b="1" dirty="0">
                <a:solidFill>
                  <a:srgbClr val="7F1962"/>
                </a:solidFill>
                <a:latin typeface="Arial Unicode MS"/>
              </a:rPr>
              <a:t>repository centrale </a:t>
            </a:r>
            <a:r>
              <a:rPr lang="it-IT" altLang="it-IT" sz="1600" dirty="0">
                <a:latin typeface="Arial Unicode MS"/>
              </a:rPr>
              <a:t>sul proprio computer, questa compia prende in nome di </a:t>
            </a:r>
            <a:r>
              <a:rPr lang="it-IT" altLang="it-IT" sz="1600" b="1" dirty="0">
                <a:solidFill>
                  <a:srgbClr val="7F1962"/>
                </a:solidFill>
                <a:latin typeface="Arial Unicode MS"/>
              </a:rPr>
              <a:t>repository locale</a:t>
            </a:r>
            <a:r>
              <a:rPr lang="it-IT" altLang="it-IT" sz="1600" dirty="0">
                <a:latin typeface="Arial Unicode MS"/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821613-F68A-4CCA-8D2C-9AE4F4EC8495}"/>
              </a:ext>
            </a:extLst>
          </p:cNvPr>
          <p:cNvSpPr/>
          <p:nvPr/>
        </p:nvSpPr>
        <p:spPr>
          <a:xfrm>
            <a:off x="1443194" y="2550921"/>
            <a:ext cx="3415811" cy="83966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REPOSITORY LOCALE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A19D6-33B6-4759-A72B-E1DD5D9FE62E}"/>
              </a:ext>
            </a:extLst>
          </p:cNvPr>
          <p:cNvSpPr/>
          <p:nvPr/>
        </p:nvSpPr>
        <p:spPr>
          <a:xfrm>
            <a:off x="6661426" y="2550920"/>
            <a:ext cx="3415811" cy="83966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REPOSITORY CENTRALE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B12DB-20E0-4E78-892F-86E0E011B7DD}"/>
              </a:ext>
            </a:extLst>
          </p:cNvPr>
          <p:cNvSpPr txBox="1"/>
          <p:nvPr/>
        </p:nvSpPr>
        <p:spPr>
          <a:xfrm>
            <a:off x="228599" y="3528224"/>
            <a:ext cx="11241912" cy="5295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sz="1600" dirty="0">
                <a:latin typeface="Arial Unicode MS"/>
              </a:rPr>
              <a:t>Ogni copia rappresenta un </a:t>
            </a:r>
            <a:r>
              <a:rPr lang="it-IT" altLang="it-IT" sz="1600" b="1" dirty="0">
                <a:solidFill>
                  <a:srgbClr val="7F1962"/>
                </a:solidFill>
                <a:latin typeface="Arial Unicode MS"/>
              </a:rPr>
              <a:t>back-up completo </a:t>
            </a:r>
            <a:r>
              <a:rPr lang="it-IT" altLang="it-IT" sz="1600" dirty="0">
                <a:latin typeface="Arial Unicode MS"/>
              </a:rPr>
              <a:t>del repository.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DAAAEEE-8AF9-49F3-A6CB-E730452DA022}"/>
              </a:ext>
            </a:extLst>
          </p:cNvPr>
          <p:cNvGraphicFramePr/>
          <p:nvPr/>
        </p:nvGraphicFramePr>
        <p:xfrm>
          <a:off x="1838074" y="4163162"/>
          <a:ext cx="8369792" cy="1762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57EFC799-3189-4E8A-A967-AFE0023D43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239BBC-16F5-5300-757B-DDFF942D02C8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4859005" y="2970753"/>
            <a:ext cx="180242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7798777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Installazione e </a:t>
            </a:r>
            <a:r>
              <a:rPr lang="en-GB" dirty="0" err="1"/>
              <a:t>comandi</a:t>
            </a:r>
            <a:r>
              <a:rPr lang="en-GB" dirty="0"/>
              <a:t> 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0B19623-5ED7-43CE-B768-7C344F31B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529674"/>
              </p:ext>
            </p:extLst>
          </p:nvPr>
        </p:nvGraphicFramePr>
        <p:xfrm>
          <a:off x="-299580" y="1801772"/>
          <a:ext cx="6558085" cy="325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AB418B7-3A08-4277-BE86-EC304182DED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6CC83-B8AA-4078-BB35-E32AFDF6CDE8}"/>
              </a:ext>
            </a:extLst>
          </p:cNvPr>
          <p:cNvGrpSpPr/>
          <p:nvPr/>
        </p:nvGrpSpPr>
        <p:grpSpPr>
          <a:xfrm>
            <a:off x="6435237" y="2484872"/>
            <a:ext cx="4951707" cy="1704365"/>
            <a:chOff x="1451944" y="1838252"/>
            <a:chExt cx="4361126" cy="1467168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C2DC1D3E-E48A-4054-AE57-4F989D9C7E62}"/>
                </a:ext>
              </a:extLst>
            </p:cNvPr>
            <p:cNvSpPr/>
            <p:nvPr/>
          </p:nvSpPr>
          <p:spPr>
            <a:xfrm rot="10800000">
              <a:off x="1451944" y="1838252"/>
              <a:ext cx="4361126" cy="1413862"/>
            </a:xfrm>
            <a:prstGeom prst="homePlat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hemeClr val="accent3">
                <a:hueOff val="6081605"/>
                <a:satOff val="-25093"/>
                <a:lumOff val="-42548"/>
                <a:alphaOff val="0"/>
              </a:schemeClr>
            </a:fillRef>
            <a:effectRef idx="0">
              <a:schemeClr val="accent3">
                <a:hueOff val="6081605"/>
                <a:satOff val="-25093"/>
                <a:lumOff val="-425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Pentagon 4">
              <a:extLst>
                <a:ext uri="{FF2B5EF4-FFF2-40B4-BE49-F238E27FC236}">
                  <a16:creationId xmlns:a16="http://schemas.microsoft.com/office/drawing/2014/main" id="{9BCC689B-6F16-4668-BD9F-D5E8A0D5CAC8}"/>
                </a:ext>
              </a:extLst>
            </p:cNvPr>
            <p:cNvSpPr txBox="1"/>
            <p:nvPr/>
          </p:nvSpPr>
          <p:spPr>
            <a:xfrm>
              <a:off x="1805409" y="1891558"/>
              <a:ext cx="4007661" cy="14138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23474" tIns="68580" rIns="128016" bIns="6858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i="1" kern="1200" dirty="0">
                  <a:solidFill>
                    <a:schemeClr val="bg2"/>
                  </a:solidFill>
                </a:rPr>
                <a:t>GitHub</a:t>
              </a:r>
              <a:r>
                <a:rPr lang="en-US" sz="1800" kern="1200" dirty="0">
                  <a:solidFill>
                    <a:schemeClr val="bg2"/>
                  </a:solidFill>
                </a:rPr>
                <a:t>: </a:t>
              </a:r>
              <a:r>
                <a:rPr lang="it-IT" sz="1400" dirty="0">
                  <a:solidFill>
                    <a:schemeClr val="bg2"/>
                  </a:solidFill>
                </a:rPr>
                <a:t>è uno strumento web di version control Git</a:t>
              </a:r>
            </a:p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400" dirty="0">
                <a:solidFill>
                  <a:schemeClr val="bg2"/>
                </a:solidFill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 err="1">
                  <a:solidFill>
                    <a:schemeClr val="bg2"/>
                  </a:solidFill>
                </a:rPr>
                <a:t>Creazione</a:t>
              </a:r>
              <a:r>
                <a:rPr lang="en-US" sz="1400" kern="1200" dirty="0">
                  <a:solidFill>
                    <a:schemeClr val="bg2"/>
                  </a:solidFill>
                </a:rPr>
                <a:t> account </a:t>
              </a:r>
              <a:r>
                <a:rPr lang="en-US" sz="1400" kern="1200" dirty="0" err="1">
                  <a:solidFill>
                    <a:schemeClr val="bg2"/>
                  </a:solidFill>
                </a:rPr>
                <a:t>gratuito</a:t>
              </a:r>
              <a:endParaRPr lang="it-IT" sz="1400" kern="1200" dirty="0">
                <a:solidFill>
                  <a:schemeClr val="bg2"/>
                </a:solidFill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1400" kern="1200" dirty="0">
                  <a:solidFill>
                    <a:schemeClr val="bg2"/>
                  </a:solidFill>
                </a:rPr>
                <a:t>https://github.com/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bg2"/>
                  </a:solidFill>
                </a:rPr>
                <a:t>Download </a:t>
              </a:r>
              <a:r>
                <a:rPr lang="it-IT" sz="1400" kern="1200" dirty="0">
                  <a:solidFill>
                    <a:schemeClr val="bg2"/>
                  </a:solidFill>
                </a:rPr>
                <a:t>https://desktop.github.com/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22EE7701-D846-491B-A385-008F33A24610}"/>
              </a:ext>
            </a:extLst>
          </p:cNvPr>
          <p:cNvSpPr/>
          <p:nvPr/>
        </p:nvSpPr>
        <p:spPr>
          <a:xfrm>
            <a:off x="5646078" y="2722069"/>
            <a:ext cx="1413862" cy="1413862"/>
          </a:xfrm>
          <a:prstGeom prst="ellipse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5907515"/>
              <a:satOff val="-67132"/>
              <a:lumOff val="-1224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4368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9115098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/>
              <a:t>Installazione e </a:t>
            </a:r>
            <a:r>
              <a:rPr lang="en-GB" dirty="0" err="1"/>
              <a:t>comandi</a:t>
            </a:r>
            <a:r>
              <a:rPr lang="en-GB" dirty="0"/>
              <a:t> base: </a:t>
            </a:r>
            <a:r>
              <a:rPr lang="en-GB" dirty="0">
                <a:solidFill>
                  <a:srgbClr val="7F1962"/>
                </a:solidFill>
              </a:rPr>
              <a:t>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8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FBDB745-3D48-49BB-95D1-3735F3841B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2B9ED-EC2B-488A-975F-8EEA6F2A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051" y="1401003"/>
            <a:ext cx="3924929" cy="4677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D15DE5-8EA8-40CB-88E4-A0FC7F01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82" y="1716729"/>
            <a:ext cx="5900350" cy="14994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56C885-B79D-42BC-BBD0-0187C23B8A29}"/>
              </a:ext>
            </a:extLst>
          </p:cNvPr>
          <p:cNvSpPr/>
          <p:nvPr/>
        </p:nvSpPr>
        <p:spPr>
          <a:xfrm>
            <a:off x="1350335" y="2154350"/>
            <a:ext cx="829340" cy="53162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CE9D5B-6826-4B02-9A0C-610C9D556623}"/>
              </a:ext>
            </a:extLst>
          </p:cNvPr>
          <p:cNvSpPr/>
          <p:nvPr/>
        </p:nvSpPr>
        <p:spPr>
          <a:xfrm>
            <a:off x="7251199" y="1918687"/>
            <a:ext cx="1518276" cy="53162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BC7E80-4272-49A0-AA41-91323C0609A5}"/>
              </a:ext>
            </a:extLst>
          </p:cNvPr>
          <p:cNvSpPr/>
          <p:nvPr/>
        </p:nvSpPr>
        <p:spPr>
          <a:xfrm>
            <a:off x="6488872" y="2934223"/>
            <a:ext cx="2580700" cy="6276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19FAAF-886C-4EA3-8722-5E65C56485EE}"/>
              </a:ext>
            </a:extLst>
          </p:cNvPr>
          <p:cNvSpPr/>
          <p:nvPr/>
        </p:nvSpPr>
        <p:spPr>
          <a:xfrm>
            <a:off x="6421859" y="3780016"/>
            <a:ext cx="2347616" cy="53162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6AD88-77E0-4072-A63D-058C0281759D}"/>
              </a:ext>
            </a:extLst>
          </p:cNvPr>
          <p:cNvSpPr txBox="1"/>
          <p:nvPr/>
        </p:nvSpPr>
        <p:spPr>
          <a:xfrm>
            <a:off x="557324" y="3391066"/>
            <a:ext cx="52516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 Unicode MS"/>
              </a:rPr>
              <a:t>Il </a:t>
            </a:r>
            <a:r>
              <a:rPr lang="en-US" dirty="0" err="1">
                <a:latin typeface="Arial Unicode MS"/>
              </a:rPr>
              <a:t>nome</a:t>
            </a:r>
            <a:r>
              <a:rPr lang="en-US" dirty="0">
                <a:latin typeface="Arial Unicode MS"/>
              </a:rPr>
              <a:t> del repository </a:t>
            </a:r>
            <a:r>
              <a:rPr lang="en-US" dirty="0" err="1">
                <a:latin typeface="Arial Unicode MS"/>
              </a:rPr>
              <a:t>deve</a:t>
            </a:r>
            <a:r>
              <a:rPr lang="en-US" dirty="0">
                <a:latin typeface="Arial Unicode MS"/>
              </a:rPr>
              <a:t> </a:t>
            </a:r>
            <a:r>
              <a:rPr lang="en-US" dirty="0" err="1">
                <a:latin typeface="Arial Unicode MS"/>
              </a:rPr>
              <a:t>essere</a:t>
            </a:r>
            <a:r>
              <a:rPr lang="en-US" dirty="0">
                <a:latin typeface="Arial Unicode MS"/>
              </a:rPr>
              <a:t> </a:t>
            </a:r>
            <a:r>
              <a:rPr lang="en-US" dirty="0" err="1">
                <a:latin typeface="Arial Unicode MS"/>
              </a:rPr>
              <a:t>univoco</a:t>
            </a:r>
            <a:r>
              <a:rPr lang="en-US" dirty="0">
                <a:latin typeface="Arial Unicode MS"/>
              </a:rPr>
              <a:t>;</a:t>
            </a:r>
          </a:p>
          <a:p>
            <a:endParaRPr lang="en-US" dirty="0">
              <a:latin typeface="Arial Unicode M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Arial Unicode MS"/>
              </a:rPr>
              <a:t>Possiamo</a:t>
            </a:r>
            <a:r>
              <a:rPr lang="en-US" dirty="0">
                <a:latin typeface="Arial Unicode MS"/>
              </a:rPr>
              <a:t> </a:t>
            </a:r>
            <a:r>
              <a:rPr lang="en-US" dirty="0" err="1">
                <a:latin typeface="Arial Unicode MS"/>
              </a:rPr>
              <a:t>lasciare</a:t>
            </a:r>
            <a:r>
              <a:rPr lang="en-US" dirty="0">
                <a:latin typeface="Arial Unicode MS"/>
              </a:rPr>
              <a:t> </a:t>
            </a:r>
            <a:r>
              <a:rPr lang="en-US" dirty="0" err="1">
                <a:latin typeface="Arial Unicode MS"/>
              </a:rPr>
              <a:t>l’impostazione</a:t>
            </a:r>
            <a:r>
              <a:rPr lang="en-US" dirty="0">
                <a:latin typeface="Arial Unicode MS"/>
              </a:rPr>
              <a:t> Public di default;</a:t>
            </a:r>
          </a:p>
          <a:p>
            <a:endParaRPr lang="en-US" dirty="0">
              <a:latin typeface="Arial Unicode M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Arial Unicode MS"/>
              </a:rPr>
              <a:t>Spuntare</a:t>
            </a:r>
            <a:r>
              <a:rPr lang="en-US" dirty="0">
                <a:latin typeface="Arial Unicode MS"/>
              </a:rPr>
              <a:t> la checkbox per </a:t>
            </a:r>
            <a:r>
              <a:rPr lang="en-US" dirty="0" err="1">
                <a:latin typeface="Arial Unicode MS"/>
              </a:rPr>
              <a:t>creare</a:t>
            </a:r>
            <a:r>
              <a:rPr lang="en-US" dirty="0">
                <a:latin typeface="Arial Unicode MS"/>
              </a:rPr>
              <a:t> un file README. All’interno del file README </a:t>
            </a:r>
            <a:r>
              <a:rPr lang="en-US" dirty="0" err="1">
                <a:latin typeface="Arial Unicode MS"/>
              </a:rPr>
              <a:t>dovremmo</a:t>
            </a:r>
            <a:r>
              <a:rPr lang="en-US" dirty="0">
                <a:latin typeface="Arial Unicode MS"/>
              </a:rPr>
              <a:t> </a:t>
            </a:r>
            <a:r>
              <a:rPr lang="en-US" dirty="0" err="1">
                <a:latin typeface="Arial Unicode MS"/>
              </a:rPr>
              <a:t>inserire</a:t>
            </a:r>
            <a:r>
              <a:rPr lang="en-US" dirty="0">
                <a:latin typeface="Arial Unicode MS"/>
              </a:rPr>
              <a:t> una </a:t>
            </a:r>
            <a:r>
              <a:rPr lang="en-US" dirty="0" err="1">
                <a:latin typeface="Arial Unicode MS"/>
              </a:rPr>
              <a:t>descrizione</a:t>
            </a:r>
            <a:r>
              <a:rPr lang="en-US" dirty="0">
                <a:latin typeface="Arial Unicode MS"/>
              </a:rPr>
              <a:t> </a:t>
            </a:r>
            <a:r>
              <a:rPr lang="en-US" dirty="0" err="1">
                <a:latin typeface="Arial Unicode MS"/>
              </a:rPr>
              <a:t>corposa</a:t>
            </a:r>
            <a:r>
              <a:rPr lang="en-US" dirty="0">
                <a:latin typeface="Arial Unicode MS"/>
              </a:rPr>
              <a:t> del Progetto;</a:t>
            </a:r>
            <a:endParaRPr lang="it-IT" dirty="0">
              <a:latin typeface="Arial Unicode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8ABF4-53B9-BF72-DE8E-D6BCAECC0E38}"/>
              </a:ext>
            </a:extLst>
          </p:cNvPr>
          <p:cNvSpPr txBox="1"/>
          <p:nvPr/>
        </p:nvSpPr>
        <p:spPr>
          <a:xfrm>
            <a:off x="343482" y="1270525"/>
            <a:ext cx="479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Creamo un nuovo repository: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A25083-3AEE-D901-D46C-39F088938B29}"/>
              </a:ext>
            </a:extLst>
          </p:cNvPr>
          <p:cNvCxnSpPr/>
          <p:nvPr/>
        </p:nvCxnSpPr>
        <p:spPr>
          <a:xfrm flipV="1">
            <a:off x="5424893" y="2308552"/>
            <a:ext cx="1787796" cy="130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32C754-0D65-8010-5097-29EF610E2019}"/>
              </a:ext>
            </a:extLst>
          </p:cNvPr>
          <p:cNvCxnSpPr/>
          <p:nvPr/>
        </p:nvCxnSpPr>
        <p:spPr>
          <a:xfrm flipV="1">
            <a:off x="5330583" y="3276258"/>
            <a:ext cx="1158289" cy="8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D71F18-4F69-AD4F-72A5-9A1CA2D66033}"/>
              </a:ext>
            </a:extLst>
          </p:cNvPr>
          <p:cNvCxnSpPr>
            <a:endCxn id="19" idx="1"/>
          </p:cNvCxnSpPr>
          <p:nvPr/>
        </p:nvCxnSpPr>
        <p:spPr>
          <a:xfrm flipV="1">
            <a:off x="4990246" y="4045830"/>
            <a:ext cx="1431613" cy="1206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98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9283263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/>
              <a:t>Installazione e </a:t>
            </a:r>
            <a:r>
              <a:rPr lang="en-GB" dirty="0" err="1"/>
              <a:t>comandi</a:t>
            </a:r>
            <a:r>
              <a:rPr lang="en-GB" dirty="0"/>
              <a:t> base: </a:t>
            </a:r>
            <a:r>
              <a:rPr lang="en-GB" dirty="0">
                <a:solidFill>
                  <a:srgbClr val="7F1962"/>
                </a:solidFill>
              </a:rPr>
              <a:t>Collaborators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9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FBDB745-3D48-49BB-95D1-3735F3841B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46479-FB1D-4D64-BECE-5E5D74F8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07" y="1634179"/>
            <a:ext cx="5867401" cy="40111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E90199-3C5C-4F88-A7B8-8B80D5A5A25B}"/>
              </a:ext>
            </a:extLst>
          </p:cNvPr>
          <p:cNvSpPr/>
          <p:nvPr/>
        </p:nvSpPr>
        <p:spPr>
          <a:xfrm>
            <a:off x="1264935" y="1630437"/>
            <a:ext cx="744279" cy="3651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BEBB30-D040-4C67-8717-9F114D4A21EF}"/>
              </a:ext>
            </a:extLst>
          </p:cNvPr>
          <p:cNvSpPr/>
          <p:nvPr/>
        </p:nvSpPr>
        <p:spPr>
          <a:xfrm>
            <a:off x="736846" y="2362138"/>
            <a:ext cx="1601979" cy="34440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C3EC5F-A291-49D5-B686-052DE2B0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681" y="2572522"/>
            <a:ext cx="4381725" cy="1828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7CF174-5BF3-4237-1DC1-A889B20ED530}"/>
              </a:ext>
            </a:extLst>
          </p:cNvPr>
          <p:cNvSpPr txBox="1"/>
          <p:nvPr/>
        </p:nvSpPr>
        <p:spPr>
          <a:xfrm>
            <a:off x="228598" y="1225721"/>
            <a:ext cx="796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Aggiungiamo un utente al nostro repository: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8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9367346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/>
              <a:t>Installazione e </a:t>
            </a:r>
            <a:r>
              <a:rPr lang="en-GB" dirty="0" err="1"/>
              <a:t>comandi</a:t>
            </a:r>
            <a:r>
              <a:rPr lang="en-GB" dirty="0"/>
              <a:t> base : </a:t>
            </a:r>
            <a:r>
              <a:rPr lang="en-GB" dirty="0">
                <a:solidFill>
                  <a:srgbClr val="7F1962"/>
                </a:solidFill>
              </a:rPr>
              <a:t>Collaborators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</a:t>
            </a:r>
            <a:r>
              <a:rPr lang="it-IT"/>
              <a:t>IT</a:t>
            </a:r>
            <a:endParaRPr lang="it-IT" dirty="0"/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10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FBDB745-3D48-49BB-95D1-3735F3841B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63258F-2AA2-4B2D-A51E-3E773E46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07" y="1913917"/>
            <a:ext cx="5169166" cy="3435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F062D3-D13A-4543-AC9F-34FEF0DC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853" y="2019302"/>
            <a:ext cx="2673153" cy="32247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0160E6-E267-4795-BEA5-A91FAE9D2087}"/>
              </a:ext>
            </a:extLst>
          </p:cNvPr>
          <p:cNvSpPr/>
          <p:nvPr/>
        </p:nvSpPr>
        <p:spPr>
          <a:xfrm>
            <a:off x="2338164" y="2233836"/>
            <a:ext cx="1669240" cy="859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B03D2-455A-4704-A6CC-12DD51E46493}"/>
              </a:ext>
            </a:extLst>
          </p:cNvPr>
          <p:cNvSpPr/>
          <p:nvPr/>
        </p:nvSpPr>
        <p:spPr>
          <a:xfrm>
            <a:off x="576870" y="4375619"/>
            <a:ext cx="5001584" cy="5830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508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M Client Innovation Center Color Palette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23AFE6"/>
      </a:accent2>
      <a:accent3>
        <a:srgbClr val="84D0F4"/>
      </a:accent3>
      <a:accent4>
        <a:srgbClr val="7E217D"/>
      </a:accent4>
      <a:accent5>
        <a:srgbClr val="A92183"/>
      </a:accent5>
      <a:accent6>
        <a:srgbClr val="20D5D2"/>
      </a:accent6>
      <a:hlink>
        <a:srgbClr val="0F6FFF"/>
      </a:hlink>
      <a:folHlink>
        <a:srgbClr val="E0E0E0"/>
      </a:folHlink>
    </a:clrScheme>
    <a:fontScheme name="IBM Client Innovation Center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920A46C1-D790-445F-B4A0-ED805D63D406}" vid="{7E03E4E3-6438-49D1-91EA-CFF2B79D10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template_IBM Client Innovation Center Italy</Template>
  <TotalTime>20751</TotalTime>
  <Words>1848</Words>
  <Application>Microsoft Office PowerPoint</Application>
  <PresentationFormat>Widescreen</PresentationFormat>
  <Paragraphs>326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Unicode MS</vt:lpstr>
      <vt:lpstr>Calibri</vt:lpstr>
      <vt:lpstr>Courier New</vt:lpstr>
      <vt:lpstr>IBM Plex Sans</vt:lpstr>
      <vt:lpstr>Wingdings</vt:lpstr>
      <vt:lpstr>Office Theme</vt:lpstr>
      <vt:lpstr>GIT</vt:lpstr>
      <vt:lpstr>Agenda</vt:lpstr>
      <vt:lpstr>Version Control System</vt:lpstr>
      <vt:lpstr>Version Control System</vt:lpstr>
      <vt:lpstr>Controllo di versione distribuita</vt:lpstr>
      <vt:lpstr>Installazione e comandi base</vt:lpstr>
      <vt:lpstr>Installazione e comandi base: Repository</vt:lpstr>
      <vt:lpstr>Installazione e comandi base: Collaborators</vt:lpstr>
      <vt:lpstr>Installazione e comandi base : Collaborators</vt:lpstr>
      <vt:lpstr>Installazione e comandi base: Generazione Token</vt:lpstr>
      <vt:lpstr>Installazione e comandi base: Git Bash</vt:lpstr>
      <vt:lpstr>Git branching</vt:lpstr>
      <vt:lpstr>Git branching</vt:lpstr>
      <vt:lpstr>Installazione e comandi base : Git Bash</vt:lpstr>
      <vt:lpstr>Comandi base : git status</vt:lpstr>
      <vt:lpstr>Comandi base : git fetch</vt:lpstr>
      <vt:lpstr>Comandi base : git pull</vt:lpstr>
      <vt:lpstr>Comandi base : git add</vt:lpstr>
      <vt:lpstr>Cbase : git commit</vt:lpstr>
      <vt:lpstr>Comandi base : git push</vt:lpstr>
      <vt:lpstr>Comandi base : git diff</vt:lpstr>
      <vt:lpstr>Concetti base: branch </vt:lpstr>
      <vt:lpstr>Comandi base: git branch</vt:lpstr>
      <vt:lpstr>Installazione e comandi base</vt:lpstr>
      <vt:lpstr>Installazione e comandi base</vt:lpstr>
      <vt:lpstr>Esercitazione: git bash</vt:lpstr>
      <vt:lpstr>GIT Repository in Eclipse</vt:lpstr>
      <vt:lpstr>GIT Repository in Eclipse</vt:lpstr>
      <vt:lpstr>GIT Repository in Eclipse</vt:lpstr>
      <vt:lpstr>GIT Repository in Eclipse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ROBERTO Venturelli</dc:creator>
  <cp:lastModifiedBy>VALERIO CAMMAROTA</cp:lastModifiedBy>
  <cp:revision>541</cp:revision>
  <dcterms:created xsi:type="dcterms:W3CDTF">2020-04-20T12:54:39Z</dcterms:created>
  <dcterms:modified xsi:type="dcterms:W3CDTF">2023-11-16T14:07:18Z</dcterms:modified>
</cp:coreProperties>
</file>